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oleObject" PartName="/ppt/embeddings/oleObject3.bin"/>
  <Override ContentType="application/vnd.openxmlformats-officedocument.oleObject" PartName="/ppt/embeddings/oleObject4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9144000" cx="16256000"/>
  <p:notesSz cx="6858000" cy="9945675"/>
  <p:embeddedFontLst>
    <p:embeddedFont>
      <p:font typeface="Open Sans SemiBold"/>
      <p:regular r:id="rId58"/>
      <p:bold r:id="rId59"/>
      <p:italic r:id="rId60"/>
      <p:boldItalic r:id="rId61"/>
    </p:embeddedFont>
    <p:embeddedFont>
      <p:font typeface="Open Sans ExtraBold"/>
      <p:bold r:id="rId62"/>
      <p:boldItalic r:id="rId63"/>
    </p:embeddedFont>
    <p:embeddedFont>
      <p:font typeface="Open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80">
          <p15:clr>
            <a:srgbClr val="A4A3A4"/>
          </p15:clr>
        </p15:guide>
        <p15:guide id="2" orient="horz" pos="1088">
          <p15:clr>
            <a:srgbClr val="A4A3A4"/>
          </p15:clr>
        </p15:guide>
        <p15:guide id="3" orient="horz" pos="5035">
          <p15:clr>
            <a:srgbClr val="A4A3A4"/>
          </p15:clr>
        </p15:guide>
        <p15:guide id="4" pos="1128">
          <p15:clr>
            <a:srgbClr val="A4A3A4"/>
          </p15:clr>
        </p15:guide>
        <p15:guide id="5" pos="536">
          <p15:clr>
            <a:srgbClr val="A4A3A4"/>
          </p15:clr>
        </p15:guide>
      </p15:sldGuideLst>
    </p:ext>
    <p:ext uri="GoogleSlidesCustomDataVersion2">
      <go:slidesCustomData xmlns:go="http://customooxmlschemas.google.com/" r:id="rId68" roundtripDataSignature="AMtx7mjPAZy8EcL3EffkpQg62xnGxzfo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979535A-2B1F-4261-9797-E825BDA3B48A}">
  <a:tblStyle styleId="{D979535A-2B1F-4261-9797-E825BDA3B48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fill>
          <a:solidFill>
            <a:srgbClr val="D0DE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EEF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80" orient="horz"/>
        <p:guide pos="1088" orient="horz"/>
        <p:guide pos="5035" orient="horz"/>
        <p:guide pos="1128"/>
        <p:guide pos="5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OpenSansExtraBold-bold.fntdata"/><Relationship Id="rId61" Type="http://schemas.openxmlformats.org/officeDocument/2006/relationships/font" Target="fonts/OpenSansSemiBold-boldItalic.fntdata"/><Relationship Id="rId20" Type="http://schemas.openxmlformats.org/officeDocument/2006/relationships/slide" Target="slides/slide13.xml"/><Relationship Id="rId64" Type="http://schemas.openxmlformats.org/officeDocument/2006/relationships/font" Target="fonts/OpenSans-regular.fntdata"/><Relationship Id="rId63" Type="http://schemas.openxmlformats.org/officeDocument/2006/relationships/font" Target="fonts/OpenSansExtraBold-boldItalic.fntdata"/><Relationship Id="rId22" Type="http://schemas.openxmlformats.org/officeDocument/2006/relationships/slide" Target="slides/slide15.xml"/><Relationship Id="rId66" Type="http://schemas.openxmlformats.org/officeDocument/2006/relationships/font" Target="fonts/OpenSans-italic.fntdata"/><Relationship Id="rId21" Type="http://schemas.openxmlformats.org/officeDocument/2006/relationships/slide" Target="slides/slide14.xml"/><Relationship Id="rId65" Type="http://schemas.openxmlformats.org/officeDocument/2006/relationships/font" Target="fonts/OpenSans-bold.fntdata"/><Relationship Id="rId24" Type="http://schemas.openxmlformats.org/officeDocument/2006/relationships/slide" Target="slides/slide17.xml"/><Relationship Id="rId68" Type="http://customschemas.google.com/relationships/presentationmetadata" Target="metadata"/><Relationship Id="rId23" Type="http://schemas.openxmlformats.org/officeDocument/2006/relationships/slide" Target="slides/slide16.xml"/><Relationship Id="rId67" Type="http://schemas.openxmlformats.org/officeDocument/2006/relationships/font" Target="fonts/OpenSans-boldItalic.fntdata"/><Relationship Id="rId60" Type="http://schemas.openxmlformats.org/officeDocument/2006/relationships/font" Target="fonts/OpenSansSemiBold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OpenSansSemiBold-bold.fntdata"/><Relationship Id="rId14" Type="http://schemas.openxmlformats.org/officeDocument/2006/relationships/slide" Target="slides/slide7.xml"/><Relationship Id="rId58" Type="http://schemas.openxmlformats.org/officeDocument/2006/relationships/font" Target="fonts/OpenSansSemiBold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64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64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64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64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99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99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g.uber.com/uber-big-data-platform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g.uber.com/uber-big-data-platform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9" name="Google Shape;77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2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p12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1" name="Google Shape;891;p12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15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9" name="Google Shape;899;p115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References- </a:t>
            </a:r>
            <a:r>
              <a:rPr b="0" i="0" lang="en-US" u="sng">
                <a:solidFill>
                  <a:srgbClr val="0E5EF1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https://eng.uber.com/uber-big-data-platform/</a:t>
            </a:r>
            <a:endParaRPr b="0" i="0" u="sng">
              <a:solidFill>
                <a:srgbClr val="0E5E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https://www.infoq.com/news/2018/11/uber-big-data-evolution/</a:t>
            </a:r>
            <a:endParaRPr/>
          </a:p>
        </p:txBody>
      </p:sp>
      <p:sp>
        <p:nvSpPr>
          <p:cNvPr id="900" name="Google Shape;900;p115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3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8" name="Google Shape;958;p13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9" name="Google Shape;959;p13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4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7" name="Google Shape;967;p14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5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p15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73" name="Google Shape;973;p15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6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6" name="Google Shape;996;p16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/>
              <a:t>Trainer Notes: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Batch processing is when a big volume of data is processed in a single batch over a specified period of time.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It can manage a large volume of data at the same time. </a:t>
            </a:r>
            <a:endParaRPr/>
          </a:p>
        </p:txBody>
      </p:sp>
      <p:sp>
        <p:nvSpPr>
          <p:cNvPr id="997" name="Google Shape;997;p16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2" name="Google Shape;1012;p17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13" name="Google Shape;1013;p17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8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3" name="Google Shape;1033;p18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/>
              <a:t>Real-time Processing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Stream processing refers to the immediate processing of a continuous stream of data.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It analyses real-time streaming data. </a:t>
            </a:r>
            <a:endParaRPr/>
          </a:p>
        </p:txBody>
      </p:sp>
      <p:sp>
        <p:nvSpPr>
          <p:cNvPr id="1034" name="Google Shape;1034;p18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9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4" name="Google Shape;1054;p19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55" name="Google Shape;1055;p19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20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Explain the difference in detail.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7" name="Google Shape;1157;p20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2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4" name="Google Shape;784;p2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21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4" name="Google Shape;1164;p21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2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9" name="Google Shape;1169;p22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70" name="Google Shape;1170;p22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23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5" name="Google Shape;1195;p23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96" name="Google Shape;1196;p23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20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2" name="Google Shape;1212;p120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4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7" name="Google Shape;1217;p24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10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Explain each limitation in brief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3" name="Google Shape;1373;p110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Explain each limitation in brief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8" name="Google Shape;1408;p4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6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Explain each limitation in brief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3" name="Google Shape;1443;p6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26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8" name="Google Shape;1478;p26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24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0" name="Google Shape;1500;p124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9" name="Google Shape;78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7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5" name="Google Shape;1505;p27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28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4" name="Google Shape;1514;p28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25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3" name="Google Shape;1533;p125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26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0" name="Google Shape;1550;p126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27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5" name="Google Shape;1555;p127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29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Explain the diagram given in brief.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6" name="Google Shape;1616;p29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5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Give brief information about the history of Spark.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8" name="Google Shape;1638;p5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30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Give examples of real life applications/advantages of spark.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0" name="Google Shape;1690;p30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31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3" name="Google Shape;1723;p31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32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5" name="Google Shape;1735;p32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06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1" name="Google Shape;811;p106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3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43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39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9" name="Google Shape;1749;p39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50" name="Google Shape;1750;p39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7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7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8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2" name="Google Shape;1772;p8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73" name="Google Shape;1773;p8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9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33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5" name="Google Shape;1795;p33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96" name="Google Shape;1796;p33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34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34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8" name="Google Shape;1818;p35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19" name="Google Shape;1819;p35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36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36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37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1" name="Google Shape;1841;p37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42" name="Google Shape;1842;p37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0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6" name="Google Shape;816;p10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56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4" name="Google Shape;1854;p56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9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8" name="Google Shape;838;p109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9" name="Google Shape;839;p109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11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5" name="Google Shape;855;p111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12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0" name="Google Shape;860;p112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References- </a:t>
            </a:r>
            <a:r>
              <a:rPr b="0" i="0" lang="en-US" u="sng">
                <a:solidFill>
                  <a:srgbClr val="0E5EF1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https://eng.uber.com/uber-big-data-platform/</a:t>
            </a:r>
            <a:endParaRPr b="0" i="0" u="sng">
              <a:solidFill>
                <a:srgbClr val="0E5EF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https://www.infoq.com/news/2018/11/uber-big-data-evolution/</a:t>
            </a:r>
            <a:endParaRPr/>
          </a:p>
        </p:txBody>
      </p:sp>
      <p:sp>
        <p:nvSpPr>
          <p:cNvPr id="861" name="Google Shape;861;p112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1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1" name="Google Shape;881;p11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2" name="Google Shape;882;p11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4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Relationship Id="rId3" Type="http://schemas.openxmlformats.org/officeDocument/2006/relationships/image" Target="../media/image53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43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Relationship Id="rId3" Type="http://schemas.openxmlformats.org/officeDocument/2006/relationships/image" Target="../media/image53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Relationship Id="rId3" Type="http://schemas.openxmlformats.org/officeDocument/2006/relationships/image" Target="../media/image7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2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2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1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4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4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5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jpg"/><Relationship Id="rId3" Type="http://schemas.openxmlformats.org/officeDocument/2006/relationships/image" Target="../media/image53.png"/><Relationship Id="rId4" Type="http://schemas.openxmlformats.org/officeDocument/2006/relationships/image" Target="../media/image66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50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Relationship Id="rId3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vmlDrawing" Target="../drawings/vmlDrawing1.vml"/><Relationship Id="rId3" Type="http://schemas.openxmlformats.org/officeDocument/2006/relationships/oleObject" Target="../embeddings/oleObject1.bin"/><Relationship Id="rId4" Type="http://schemas.openxmlformats.org/officeDocument/2006/relationships/oleObject" Target="../embeddings/oleObject1.bin"/><Relationship Id="rId5" Type="http://schemas.openxmlformats.org/officeDocument/2006/relationships/image" Target="../media/image64.png"/><Relationship Id="rId6" Type="http://schemas.openxmlformats.org/officeDocument/2006/relationships/image" Target="../media/image62.png"/><Relationship Id="rId7" Type="http://schemas.openxmlformats.org/officeDocument/2006/relationships/image" Target="../media/image60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vmlDrawing" Target="../drawings/vmlDrawing2.vml"/><Relationship Id="rId3" Type="http://schemas.openxmlformats.org/officeDocument/2006/relationships/oleObject" Target="../embeddings/oleObject2.bin"/><Relationship Id="rId4" Type="http://schemas.openxmlformats.org/officeDocument/2006/relationships/oleObject" Target="../embeddings/oleObject2.bin"/><Relationship Id="rId5" Type="http://schemas.openxmlformats.org/officeDocument/2006/relationships/image" Target="../media/image64.png"/><Relationship Id="rId6" Type="http://schemas.openxmlformats.org/officeDocument/2006/relationships/image" Target="../media/image62.png"/><Relationship Id="rId7" Type="http://schemas.openxmlformats.org/officeDocument/2006/relationships/image" Target="../media/image60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vmlDrawing" Target="../drawings/vmlDrawing3.vml"/><Relationship Id="rId3" Type="http://schemas.openxmlformats.org/officeDocument/2006/relationships/oleObject" Target="../embeddings/oleObject3.bin"/><Relationship Id="rId4" Type="http://schemas.openxmlformats.org/officeDocument/2006/relationships/oleObject" Target="../embeddings/oleObject3.bin"/><Relationship Id="rId5" Type="http://schemas.openxmlformats.org/officeDocument/2006/relationships/image" Target="../media/image64.png"/><Relationship Id="rId6" Type="http://schemas.openxmlformats.org/officeDocument/2006/relationships/image" Target="../media/image62.png"/><Relationship Id="rId7" Type="http://schemas.openxmlformats.org/officeDocument/2006/relationships/image" Target="../media/image6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vmlDrawing" Target="../drawings/vmlDrawing4.vml"/><Relationship Id="rId3" Type="http://schemas.openxmlformats.org/officeDocument/2006/relationships/oleObject" Target="../embeddings/oleObject4.bin"/><Relationship Id="rId4" Type="http://schemas.openxmlformats.org/officeDocument/2006/relationships/oleObject" Target="../embeddings/oleObject4.bin"/><Relationship Id="rId5" Type="http://schemas.openxmlformats.org/officeDocument/2006/relationships/image" Target="../media/image64.png"/><Relationship Id="rId6" Type="http://schemas.openxmlformats.org/officeDocument/2006/relationships/image" Target="../media/image62.png"/><Relationship Id="rId7" Type="http://schemas.openxmlformats.org/officeDocument/2006/relationships/image" Target="../media/image60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58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Relationship Id="rId3" Type="http://schemas.openxmlformats.org/officeDocument/2006/relationships/image" Target="../media/image73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73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Relationship Id="rId3" Type="http://schemas.openxmlformats.org/officeDocument/2006/relationships/image" Target="../media/image73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7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Relationship Id="rId3" Type="http://schemas.openxmlformats.org/officeDocument/2006/relationships/image" Target="../media/image5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jpg"/><Relationship Id="rId3" Type="http://schemas.openxmlformats.org/officeDocument/2006/relationships/image" Target="../media/image53.png"/><Relationship Id="rId4" Type="http://schemas.openxmlformats.org/officeDocument/2006/relationships/image" Target="../media/image6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Name">
  <p:cSld name="Course Nam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0"/>
          <p:cNvSpPr txBox="1"/>
          <p:nvPr>
            <p:ph idx="1" type="body"/>
          </p:nvPr>
        </p:nvSpPr>
        <p:spPr>
          <a:xfrm>
            <a:off x="653386" y="4114800"/>
            <a:ext cx="7835706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Content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3"/>
          <p:cNvSpPr txBox="1"/>
          <p:nvPr>
            <p:ph idx="1" type="body"/>
          </p:nvPr>
        </p:nvSpPr>
        <p:spPr>
          <a:xfrm>
            <a:off x="1291858" y="2603120"/>
            <a:ext cx="13696998" cy="5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43"/>
          <p:cNvSpPr txBox="1"/>
          <p:nvPr>
            <p:ph idx="2" type="body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picture containing colorfulness, pattern, rectangle, screenshot&#10;&#10;Description automatically generated" id="57" name="Google Shape;57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66008" y="913238"/>
            <a:ext cx="1219478" cy="729146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3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Name">
  <p:cSld name="Lesson Name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754" name="Google Shape;754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30"/>
          <p:cNvSpPr txBox="1"/>
          <p:nvPr>
            <p:ph idx="1" type="body"/>
          </p:nvPr>
        </p:nvSpPr>
        <p:spPr>
          <a:xfrm>
            <a:off x="8753642" y="4201720"/>
            <a:ext cx="7224295" cy="740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Objectives">
  <p:cSld name="Learning Objectives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758" name="Google Shape;758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131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0" name="Google Shape;760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0200" y="1186581"/>
            <a:ext cx="481992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31"/>
          <p:cNvSpPr txBox="1"/>
          <p:nvPr>
            <p:ph idx="1" type="body"/>
          </p:nvPr>
        </p:nvSpPr>
        <p:spPr>
          <a:xfrm>
            <a:off x="1470660" y="2204378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62" name="Google Shape;762;p131"/>
          <p:cNvSpPr txBox="1"/>
          <p:nvPr>
            <p:ph idx="2" type="body"/>
          </p:nvPr>
        </p:nvSpPr>
        <p:spPr>
          <a:xfrm>
            <a:off x="1470660" y="337772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63" name="Google Shape;763;p131"/>
          <p:cNvSpPr txBox="1"/>
          <p:nvPr>
            <p:ph idx="3" type="body"/>
          </p:nvPr>
        </p:nvSpPr>
        <p:spPr>
          <a:xfrm>
            <a:off x="1470660" y="455106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64" name="Google Shape;764;p131"/>
          <p:cNvSpPr txBox="1"/>
          <p:nvPr>
            <p:ph idx="4" type="body"/>
          </p:nvPr>
        </p:nvSpPr>
        <p:spPr>
          <a:xfrm>
            <a:off x="1470660" y="572440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Name">
  <p:cSld name="Course Name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767" name="Google Shape;767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32"/>
          <p:cNvSpPr txBox="1"/>
          <p:nvPr>
            <p:ph idx="1" type="body"/>
          </p:nvPr>
        </p:nvSpPr>
        <p:spPr>
          <a:xfrm>
            <a:off x="8753642" y="4201720"/>
            <a:ext cx="7212263" cy="740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Takeaways">
  <p:cSld name="Key Takeaways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sign&#10;&#10;Description automatically generated" id="770" name="Google Shape;770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771" name="Google Shape;771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33"/>
          <p:cNvSpPr txBox="1"/>
          <p:nvPr>
            <p:ph idx="1" type="body"/>
          </p:nvPr>
        </p:nvSpPr>
        <p:spPr>
          <a:xfrm>
            <a:off x="1107654" y="2003159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3" name="Google Shape;773;p133"/>
          <p:cNvSpPr txBox="1"/>
          <p:nvPr>
            <p:ph idx="2" type="body"/>
          </p:nvPr>
        </p:nvSpPr>
        <p:spPr>
          <a:xfrm>
            <a:off x="1107654" y="3195856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4" name="Google Shape;774;p133"/>
          <p:cNvSpPr txBox="1"/>
          <p:nvPr>
            <p:ph idx="3" type="body"/>
          </p:nvPr>
        </p:nvSpPr>
        <p:spPr>
          <a:xfrm>
            <a:off x="1107654" y="438855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5" name="Google Shape;775;p133"/>
          <p:cNvSpPr txBox="1"/>
          <p:nvPr>
            <p:ph idx="4" type="body"/>
          </p:nvPr>
        </p:nvSpPr>
        <p:spPr>
          <a:xfrm>
            <a:off x="1107654" y="558125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6" name="Google Shape;776;p133"/>
          <p:cNvSpPr txBox="1"/>
          <p:nvPr>
            <p:ph idx="5" type="body"/>
          </p:nvPr>
        </p:nvSpPr>
        <p:spPr>
          <a:xfrm>
            <a:off x="1107654" y="6401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b="1" i="0" sz="2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_Content_Slide">
  <p:cSld name="Bullet_Content_Slid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4"/>
          <p:cNvSpPr txBox="1"/>
          <p:nvPr>
            <p:ph idx="1" type="body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picture containing colorfulness, pattern, rectangle, screenshot&#10;&#10;Description automatically generated" id="62" name="Google Shape;62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66008" y="897196"/>
            <a:ext cx="1219478" cy="729146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4"/>
          <p:cNvSpPr txBox="1"/>
          <p:nvPr>
            <p:ph idx="2" type="body"/>
          </p:nvPr>
        </p:nvSpPr>
        <p:spPr>
          <a:xfrm>
            <a:off x="1285825" y="2612636"/>
            <a:ext cx="13697000" cy="5517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>
                <a:solidFill>
                  <a:srgbClr val="3F3F3F"/>
                </a:solidFill>
              </a:defRPr>
            </a:lvl2pPr>
            <a:lvl3pPr indent="-3683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ourier New"/>
              <a:buChar char="o"/>
              <a:defRPr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44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nowledge Check ">
  <p:cSld name="Knowledge Check 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arrow&#10;&#10;Description automatically generated" id="67" name="Google Shape;67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5"/>
          <p:cNvSpPr/>
          <p:nvPr/>
        </p:nvSpPr>
        <p:spPr>
          <a:xfrm>
            <a:off x="8955907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">
  <p:cSld name="Ques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6"/>
          <p:cNvSpPr/>
          <p:nvPr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6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1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6"/>
          <p:cNvSpPr/>
          <p:nvPr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cap="flat" cmpd="sng" w="12700">
            <a:solidFill>
              <a:srgbClr val="3D9C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6"/>
          <p:cNvSpPr txBox="1"/>
          <p:nvPr/>
        </p:nvSpPr>
        <p:spPr>
          <a:xfrm>
            <a:off x="1708922" y="2698180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/>
          </a:p>
        </p:txBody>
      </p:sp>
      <p:sp>
        <p:nvSpPr>
          <p:cNvPr id="75" name="Google Shape;75;p146"/>
          <p:cNvSpPr txBox="1"/>
          <p:nvPr>
            <p:ph idx="1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46"/>
          <p:cNvSpPr txBox="1"/>
          <p:nvPr/>
        </p:nvSpPr>
        <p:spPr>
          <a:xfrm>
            <a:off x="1713038" y="3629064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/>
          </a:p>
        </p:txBody>
      </p:sp>
      <p:sp>
        <p:nvSpPr>
          <p:cNvPr id="77" name="Google Shape;77;p146"/>
          <p:cNvSpPr txBox="1"/>
          <p:nvPr>
            <p:ph idx="2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46"/>
          <p:cNvSpPr txBox="1"/>
          <p:nvPr/>
        </p:nvSpPr>
        <p:spPr>
          <a:xfrm>
            <a:off x="1713038" y="4568181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/>
          </a:p>
        </p:txBody>
      </p:sp>
      <p:sp>
        <p:nvSpPr>
          <p:cNvPr id="79" name="Google Shape;79;p146"/>
          <p:cNvSpPr txBox="1"/>
          <p:nvPr>
            <p:ph idx="3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46"/>
          <p:cNvSpPr txBox="1"/>
          <p:nvPr/>
        </p:nvSpPr>
        <p:spPr>
          <a:xfrm>
            <a:off x="1717154" y="5511422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/>
          </a:p>
        </p:txBody>
      </p:sp>
      <p:sp>
        <p:nvSpPr>
          <p:cNvPr id="81" name="Google Shape;81;p146"/>
          <p:cNvSpPr txBox="1"/>
          <p:nvPr>
            <p:ph idx="4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46"/>
          <p:cNvSpPr txBox="1"/>
          <p:nvPr>
            <p:ph idx="5" type="body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b="1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46"/>
          <p:cNvSpPr txBox="1"/>
          <p:nvPr>
            <p:ph idx="6" type="body"/>
          </p:nvPr>
        </p:nvSpPr>
        <p:spPr>
          <a:xfrm>
            <a:off x="156239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_Ans_IS">
  <p:cSld name="Ques_Ans_I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7"/>
          <p:cNvSpPr txBox="1"/>
          <p:nvPr/>
        </p:nvSpPr>
        <p:spPr>
          <a:xfrm>
            <a:off x="670034" y="7369706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7" name="Google Shape;87;p147"/>
          <p:cNvCxnSpPr/>
          <p:nvPr/>
        </p:nvCxnSpPr>
        <p:spPr>
          <a:xfrm>
            <a:off x="670034" y="7854368"/>
            <a:ext cx="1316736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" name="Google Shape;88;p147"/>
          <p:cNvCxnSpPr/>
          <p:nvPr/>
        </p:nvCxnSpPr>
        <p:spPr>
          <a:xfrm>
            <a:off x="649436" y="7265358"/>
            <a:ext cx="1316736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47"/>
          <p:cNvSpPr txBox="1"/>
          <p:nvPr>
            <p:ph idx="1" type="body"/>
          </p:nvPr>
        </p:nvSpPr>
        <p:spPr>
          <a:xfrm>
            <a:off x="3251201" y="7277661"/>
            <a:ext cx="8834438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24F93"/>
              </a:buClr>
              <a:buSzPts val="2000"/>
              <a:buNone/>
              <a:defRPr b="1" sz="2000">
                <a:solidFill>
                  <a:srgbClr val="024F93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47"/>
          <p:cNvSpPr txBox="1"/>
          <p:nvPr>
            <p:ph idx="2" type="body"/>
          </p:nvPr>
        </p:nvSpPr>
        <p:spPr>
          <a:xfrm>
            <a:off x="669925" y="7935913"/>
            <a:ext cx="13095288" cy="100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47"/>
          <p:cNvSpPr/>
          <p:nvPr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7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1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47"/>
          <p:cNvSpPr/>
          <p:nvPr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cap="flat" cmpd="sng" w="12700">
            <a:solidFill>
              <a:srgbClr val="3D9C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7"/>
          <p:cNvSpPr txBox="1"/>
          <p:nvPr/>
        </p:nvSpPr>
        <p:spPr>
          <a:xfrm>
            <a:off x="1717154" y="5511422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/>
          </a:p>
        </p:txBody>
      </p:sp>
      <p:sp>
        <p:nvSpPr>
          <p:cNvPr id="95" name="Google Shape;95;p147"/>
          <p:cNvSpPr txBox="1"/>
          <p:nvPr/>
        </p:nvSpPr>
        <p:spPr>
          <a:xfrm>
            <a:off x="1713038" y="4568181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/>
          </a:p>
        </p:txBody>
      </p:sp>
      <p:sp>
        <p:nvSpPr>
          <p:cNvPr id="96" name="Google Shape;96;p147"/>
          <p:cNvSpPr txBox="1"/>
          <p:nvPr/>
        </p:nvSpPr>
        <p:spPr>
          <a:xfrm>
            <a:off x="1713038" y="3629064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/>
          </a:p>
        </p:txBody>
      </p:sp>
      <p:sp>
        <p:nvSpPr>
          <p:cNvPr id="97" name="Google Shape;97;p147"/>
          <p:cNvSpPr txBox="1"/>
          <p:nvPr/>
        </p:nvSpPr>
        <p:spPr>
          <a:xfrm>
            <a:off x="1708922" y="2698180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/>
          </a:p>
        </p:txBody>
      </p:sp>
      <p:sp>
        <p:nvSpPr>
          <p:cNvPr id="98" name="Google Shape;98;p147"/>
          <p:cNvSpPr txBox="1"/>
          <p:nvPr>
            <p:ph idx="3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47"/>
          <p:cNvSpPr txBox="1"/>
          <p:nvPr>
            <p:ph idx="4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47"/>
          <p:cNvSpPr txBox="1"/>
          <p:nvPr>
            <p:ph idx="5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47"/>
          <p:cNvSpPr txBox="1"/>
          <p:nvPr>
            <p:ph idx="6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47"/>
          <p:cNvSpPr txBox="1"/>
          <p:nvPr>
            <p:ph idx="7" type="body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b="1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47"/>
          <p:cNvSpPr txBox="1"/>
          <p:nvPr>
            <p:ph idx="8" type="body"/>
          </p:nvPr>
        </p:nvSpPr>
        <p:spPr>
          <a:xfrm>
            <a:off x="156239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_Ans_Are">
  <p:cSld name="Ques_Ans_Ar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8"/>
          <p:cNvSpPr txBox="1"/>
          <p:nvPr/>
        </p:nvSpPr>
        <p:spPr>
          <a:xfrm>
            <a:off x="670034" y="7369706"/>
            <a:ext cx="29134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are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7" name="Google Shape;107;p148"/>
          <p:cNvCxnSpPr/>
          <p:nvPr/>
        </p:nvCxnSpPr>
        <p:spPr>
          <a:xfrm>
            <a:off x="670034" y="7854368"/>
            <a:ext cx="1316736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" name="Google Shape;108;p148"/>
          <p:cNvCxnSpPr/>
          <p:nvPr/>
        </p:nvCxnSpPr>
        <p:spPr>
          <a:xfrm>
            <a:off x="649436" y="7265358"/>
            <a:ext cx="1316736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148"/>
          <p:cNvSpPr txBox="1"/>
          <p:nvPr>
            <p:ph idx="1" type="body"/>
          </p:nvPr>
        </p:nvSpPr>
        <p:spPr>
          <a:xfrm>
            <a:off x="3484605" y="7277661"/>
            <a:ext cx="8601033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24F93"/>
              </a:buClr>
              <a:buSzPts val="2000"/>
              <a:buNone/>
              <a:defRPr b="1" sz="2000">
                <a:solidFill>
                  <a:srgbClr val="024F93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48"/>
          <p:cNvSpPr txBox="1"/>
          <p:nvPr>
            <p:ph idx="2" type="body"/>
          </p:nvPr>
        </p:nvSpPr>
        <p:spPr>
          <a:xfrm>
            <a:off x="669925" y="7935913"/>
            <a:ext cx="13095288" cy="100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48"/>
          <p:cNvSpPr/>
          <p:nvPr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8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1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48"/>
          <p:cNvSpPr/>
          <p:nvPr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cap="flat" cmpd="sng" w="12700">
            <a:solidFill>
              <a:srgbClr val="3D9C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8"/>
          <p:cNvSpPr txBox="1"/>
          <p:nvPr/>
        </p:nvSpPr>
        <p:spPr>
          <a:xfrm>
            <a:off x="1708922" y="2698180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/>
          </a:p>
        </p:txBody>
      </p:sp>
      <p:sp>
        <p:nvSpPr>
          <p:cNvPr id="115" name="Google Shape;115;p148"/>
          <p:cNvSpPr txBox="1"/>
          <p:nvPr>
            <p:ph idx="3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48"/>
          <p:cNvSpPr txBox="1"/>
          <p:nvPr/>
        </p:nvSpPr>
        <p:spPr>
          <a:xfrm>
            <a:off x="1713038" y="3629064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/>
          </a:p>
        </p:txBody>
      </p:sp>
      <p:sp>
        <p:nvSpPr>
          <p:cNvPr id="117" name="Google Shape;117;p148"/>
          <p:cNvSpPr txBox="1"/>
          <p:nvPr>
            <p:ph idx="4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48"/>
          <p:cNvSpPr txBox="1"/>
          <p:nvPr/>
        </p:nvSpPr>
        <p:spPr>
          <a:xfrm>
            <a:off x="1713038" y="4568181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/>
          </a:p>
        </p:txBody>
      </p:sp>
      <p:sp>
        <p:nvSpPr>
          <p:cNvPr id="119" name="Google Shape;119;p148"/>
          <p:cNvSpPr txBox="1"/>
          <p:nvPr>
            <p:ph idx="5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48"/>
          <p:cNvSpPr txBox="1"/>
          <p:nvPr/>
        </p:nvSpPr>
        <p:spPr>
          <a:xfrm>
            <a:off x="1717154" y="5511422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/>
          </a:p>
        </p:txBody>
      </p:sp>
      <p:sp>
        <p:nvSpPr>
          <p:cNvPr id="121" name="Google Shape;121;p148"/>
          <p:cNvSpPr txBox="1"/>
          <p:nvPr>
            <p:ph idx="6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48"/>
          <p:cNvSpPr txBox="1"/>
          <p:nvPr>
            <p:ph idx="7" type="body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b="1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48"/>
          <p:cNvSpPr txBox="1"/>
          <p:nvPr>
            <p:ph idx="8" type="body"/>
          </p:nvPr>
        </p:nvSpPr>
        <p:spPr>
          <a:xfrm>
            <a:off x="156239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Takeaways">
  <p:cSld name="Key Takeaway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9"/>
          <p:cNvSpPr/>
          <p:nvPr/>
        </p:nvSpPr>
        <p:spPr>
          <a:xfrm>
            <a:off x="2747395" y="274390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49"/>
          <p:cNvSpPr/>
          <p:nvPr/>
        </p:nvSpPr>
        <p:spPr>
          <a:xfrm>
            <a:off x="3559993" y="837660"/>
            <a:ext cx="3377485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49"/>
          <p:cNvSpPr txBox="1"/>
          <p:nvPr>
            <p:ph idx="1" type="body"/>
          </p:nvPr>
        </p:nvSpPr>
        <p:spPr>
          <a:xfrm>
            <a:off x="1332875" y="1967907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49"/>
          <p:cNvSpPr txBox="1"/>
          <p:nvPr>
            <p:ph idx="2" type="body"/>
          </p:nvPr>
        </p:nvSpPr>
        <p:spPr>
          <a:xfrm>
            <a:off x="1332356" y="2755555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2pPr>
            <a:lvl3pPr indent="-368300" lvl="2" marL="1371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49"/>
          <p:cNvSpPr txBox="1"/>
          <p:nvPr>
            <p:ph idx="3" type="body"/>
          </p:nvPr>
        </p:nvSpPr>
        <p:spPr>
          <a:xfrm>
            <a:off x="1331837" y="3567917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2pPr>
            <a:lvl3pPr indent="-368300" lvl="2" marL="1371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49"/>
          <p:cNvSpPr txBox="1"/>
          <p:nvPr>
            <p:ph idx="4" type="body"/>
          </p:nvPr>
        </p:nvSpPr>
        <p:spPr>
          <a:xfrm>
            <a:off x="1332873" y="4392637"/>
            <a:ext cx="9034445" cy="1010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2pPr>
            <a:lvl3pPr indent="-368300" lvl="2" marL="1371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sisted Practice">
  <p:cSld name="Assisted Practic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0"/>
          <p:cNvSpPr txBox="1"/>
          <p:nvPr>
            <p:ph type="title"/>
          </p:nvPr>
        </p:nvSpPr>
        <p:spPr>
          <a:xfrm>
            <a:off x="1297626" y="436395"/>
            <a:ext cx="9696532" cy="665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50"/>
          <p:cNvSpPr txBox="1"/>
          <p:nvPr>
            <p:ph idx="1" type="body"/>
          </p:nvPr>
        </p:nvSpPr>
        <p:spPr>
          <a:xfrm>
            <a:off x="1291857" y="2854366"/>
            <a:ext cx="13696999" cy="5389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50"/>
          <p:cNvSpPr txBox="1"/>
          <p:nvPr>
            <p:ph idx="2" type="body"/>
          </p:nvPr>
        </p:nvSpPr>
        <p:spPr>
          <a:xfrm>
            <a:off x="1291857" y="1795807"/>
            <a:ext cx="13696999" cy="814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nassisted Practice">
  <p:cSld name="Unassisted Practic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1"/>
          <p:cNvSpPr txBox="1"/>
          <p:nvPr>
            <p:ph type="title"/>
          </p:nvPr>
        </p:nvSpPr>
        <p:spPr>
          <a:xfrm>
            <a:off x="1297626" y="436395"/>
            <a:ext cx="9696532" cy="665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51"/>
          <p:cNvSpPr txBox="1"/>
          <p:nvPr>
            <p:ph idx="1" type="body"/>
          </p:nvPr>
        </p:nvSpPr>
        <p:spPr>
          <a:xfrm>
            <a:off x="1291857" y="2854366"/>
            <a:ext cx="13696999" cy="5389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51"/>
          <p:cNvSpPr txBox="1"/>
          <p:nvPr>
            <p:ph idx="2" type="body"/>
          </p:nvPr>
        </p:nvSpPr>
        <p:spPr>
          <a:xfrm>
            <a:off x="1291857" y="1795807"/>
            <a:ext cx="13696999" cy="814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_for_Practise">
  <p:cSld name="Bullet_for_Practis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2"/>
          <p:cNvSpPr txBox="1"/>
          <p:nvPr>
            <p:ph idx="1" type="body"/>
          </p:nvPr>
        </p:nvSpPr>
        <p:spPr>
          <a:xfrm>
            <a:off x="1291857" y="1788696"/>
            <a:ext cx="13696999" cy="821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52"/>
          <p:cNvSpPr txBox="1"/>
          <p:nvPr>
            <p:ph idx="2" type="body"/>
          </p:nvPr>
        </p:nvSpPr>
        <p:spPr>
          <a:xfrm>
            <a:off x="1285825" y="2872126"/>
            <a:ext cx="13697000" cy="5406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>
                <a:solidFill>
                  <a:srgbClr val="3F3F3F"/>
                </a:solidFill>
              </a:defRPr>
            </a:lvl2pPr>
            <a:lvl3pPr indent="-3683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ourier New"/>
              <a:buChar char="o"/>
              <a:defRPr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Name">
  <p:cSld name="Lesson Nam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35"/>
          <p:cNvSpPr txBox="1"/>
          <p:nvPr>
            <p:ph idx="1" type="body"/>
          </p:nvPr>
        </p:nvSpPr>
        <p:spPr>
          <a:xfrm>
            <a:off x="653386" y="4114800"/>
            <a:ext cx="7835706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-End Project">
  <p:cSld name="Section-End Projec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3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53"/>
          <p:cNvSpPr txBox="1"/>
          <p:nvPr>
            <p:ph idx="1" type="body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-end Project">
  <p:cSld name="Lesson-end Projec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4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54"/>
          <p:cNvSpPr txBox="1"/>
          <p:nvPr>
            <p:ph idx="1" type="body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-End Project">
  <p:cSld name="Phase-End Projec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55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55"/>
          <p:cNvSpPr txBox="1"/>
          <p:nvPr>
            <p:ph idx="1" type="body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_for_projects">
  <p:cSld name="Bullet_for_projects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6"/>
          <p:cNvSpPr txBox="1"/>
          <p:nvPr>
            <p:ph idx="1" type="body"/>
          </p:nvPr>
        </p:nvSpPr>
        <p:spPr>
          <a:xfrm>
            <a:off x="4834890" y="1377162"/>
            <a:ext cx="10314607" cy="68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>
                <a:solidFill>
                  <a:srgbClr val="3F3F3F"/>
                </a:solidFill>
              </a:defRPr>
            </a:lvl2pPr>
            <a:lvl3pPr indent="-3683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ourier New"/>
              <a:buChar char="o"/>
              <a:defRPr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">
  <p:cSld name="Case Stud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7"/>
          <p:cNvSpPr txBox="1"/>
          <p:nvPr>
            <p:ph idx="1" type="body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picture containing child art, table, illustration, design&#10;&#10;Description automatically generated" id="164" name="Google Shape;164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2176" y="2171113"/>
            <a:ext cx="4823955" cy="4555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">
  <p:cSld name="Discuss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264" y="2051538"/>
            <a:ext cx="4661781" cy="479473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8"/>
          <p:cNvSpPr txBox="1"/>
          <p:nvPr>
            <p:ph idx="1" type="body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-Content">
  <p:cSld name="Discussion-Conte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59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2" name="Google Shape;172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450" y="2249238"/>
            <a:ext cx="4290990" cy="4413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59"/>
          <p:cNvSpPr txBox="1"/>
          <p:nvPr>
            <p:ph idx="1" type="body"/>
          </p:nvPr>
        </p:nvSpPr>
        <p:spPr>
          <a:xfrm>
            <a:off x="5394960" y="1761785"/>
            <a:ext cx="10346786" cy="6260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le-Play Activities">
  <p:cSld name="Role-Play Activitie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60"/>
          <p:cNvSpPr txBox="1"/>
          <p:nvPr>
            <p:ph idx="1" type="body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group of people reading books&#10;&#10;Description automatically generated with low confidence" id="177" name="Google Shape;177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7129" y="2323120"/>
            <a:ext cx="5664389" cy="4497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-end Project">
  <p:cSld name="Course-end Projec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16255996" cy="9143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61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61"/>
          <p:cNvSpPr txBox="1"/>
          <p:nvPr>
            <p:ph idx="1" type="body"/>
          </p:nvPr>
        </p:nvSpPr>
        <p:spPr>
          <a:xfrm>
            <a:off x="4845052" y="1364776"/>
            <a:ext cx="10303962" cy="682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fore the Next Class">
  <p:cSld name="Before the Next Clas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62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b="1" i="0" sz="2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162"/>
          <p:cNvSpPr txBox="1"/>
          <p:nvPr>
            <p:ph idx="1" type="body"/>
          </p:nvPr>
        </p:nvSpPr>
        <p:spPr>
          <a:xfrm>
            <a:off x="655084" y="1364776"/>
            <a:ext cx="8439490" cy="682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u Already Know">
  <p:cSld name="You Already Know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36"/>
          <p:cNvSpPr/>
          <p:nvPr/>
        </p:nvSpPr>
        <p:spPr>
          <a:xfrm>
            <a:off x="5718038" y="322216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36"/>
          <p:cNvSpPr txBox="1"/>
          <p:nvPr>
            <p:ph idx="1" type="body"/>
          </p:nvPr>
        </p:nvSpPr>
        <p:spPr>
          <a:xfrm>
            <a:off x="1291858" y="2603120"/>
            <a:ext cx="13696998" cy="5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36"/>
          <p:cNvSpPr txBox="1"/>
          <p:nvPr>
            <p:ph idx="2" type="body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120">
          <p15:clr>
            <a:srgbClr val="00000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at Next?">
  <p:cSld name="What Next?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63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What’s Next?</a:t>
            </a:r>
            <a:endParaRPr b="1" i="0" sz="2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163"/>
          <p:cNvSpPr txBox="1"/>
          <p:nvPr>
            <p:ph idx="1" type="body"/>
          </p:nvPr>
        </p:nvSpPr>
        <p:spPr>
          <a:xfrm>
            <a:off x="655084" y="1364776"/>
            <a:ext cx="8439490" cy="682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_for_whatnext_nextclass">
  <p:cSld name="Bullets_for_whatnext_nextclass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4"/>
          <p:cNvSpPr txBox="1"/>
          <p:nvPr>
            <p:ph idx="1" type="body"/>
          </p:nvPr>
        </p:nvSpPr>
        <p:spPr>
          <a:xfrm>
            <a:off x="670649" y="1377162"/>
            <a:ext cx="8439490" cy="68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>
                <a:solidFill>
                  <a:srgbClr val="3F3F3F"/>
                </a:solidFill>
              </a:defRPr>
            </a:lvl2pPr>
            <a:lvl3pPr indent="-3683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ourier New"/>
              <a:buChar char="o"/>
              <a:defRPr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Name">
  <p:cSld name="1_Lesson Name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2"/>
          <p:cNvSpPr txBox="1"/>
          <p:nvPr>
            <p:ph idx="1" type="body"/>
          </p:nvPr>
        </p:nvSpPr>
        <p:spPr>
          <a:xfrm>
            <a:off x="653386" y="4114800"/>
            <a:ext cx="7835706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Objectives">
  <p:cSld name="1_Learning Objective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52"/>
          <p:cNvSpPr/>
          <p:nvPr/>
        </p:nvSpPr>
        <p:spPr>
          <a:xfrm>
            <a:off x="2747395" y="274390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2"/>
          <p:cNvSpPr/>
          <p:nvPr/>
        </p:nvSpPr>
        <p:spPr>
          <a:xfrm>
            <a:off x="718944" y="193364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2"/>
          <p:cNvSpPr/>
          <p:nvPr/>
        </p:nvSpPr>
        <p:spPr>
          <a:xfrm>
            <a:off x="2967652" y="837660"/>
            <a:ext cx="4391501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52"/>
          <p:cNvSpPr txBox="1"/>
          <p:nvPr>
            <p:ph idx="1" type="body"/>
          </p:nvPr>
        </p:nvSpPr>
        <p:spPr>
          <a:xfrm>
            <a:off x="1332875" y="2758746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52"/>
          <p:cNvSpPr txBox="1"/>
          <p:nvPr>
            <p:ph idx="2" type="body"/>
          </p:nvPr>
        </p:nvSpPr>
        <p:spPr>
          <a:xfrm>
            <a:off x="1332356" y="3558751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52"/>
          <p:cNvSpPr txBox="1"/>
          <p:nvPr>
            <p:ph idx="3" type="body"/>
          </p:nvPr>
        </p:nvSpPr>
        <p:spPr>
          <a:xfrm>
            <a:off x="1331837" y="4383470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52"/>
          <p:cNvSpPr txBox="1"/>
          <p:nvPr>
            <p:ph idx="4" type="body"/>
          </p:nvPr>
        </p:nvSpPr>
        <p:spPr>
          <a:xfrm>
            <a:off x="1332873" y="5195833"/>
            <a:ext cx="9034445" cy="1010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 Name">
  <p:cSld name="1_Topic Nam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3"/>
          <p:cNvSpPr txBox="1"/>
          <p:nvPr>
            <p:ph idx="1" type="body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1_Content Slide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90"/>
          <p:cNvSpPr txBox="1"/>
          <p:nvPr>
            <p:ph idx="1" type="body"/>
          </p:nvPr>
        </p:nvSpPr>
        <p:spPr>
          <a:xfrm>
            <a:off x="1291858" y="2603120"/>
            <a:ext cx="13696998" cy="5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90"/>
          <p:cNvSpPr txBox="1"/>
          <p:nvPr>
            <p:ph idx="2" type="body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descr="A picture containing colorfulness, pattern, rectangle, screenshot&#10;&#10;Description automatically generated" id="217" name="Google Shape;21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66008" y="913238"/>
            <a:ext cx="1219478" cy="729146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90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Takeaways">
  <p:cSld name="1_Key Takeaways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91"/>
          <p:cNvSpPr/>
          <p:nvPr/>
        </p:nvSpPr>
        <p:spPr>
          <a:xfrm>
            <a:off x="2747395" y="274390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1"/>
          <p:cNvSpPr/>
          <p:nvPr/>
        </p:nvSpPr>
        <p:spPr>
          <a:xfrm>
            <a:off x="3559993" y="837660"/>
            <a:ext cx="3377485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91"/>
          <p:cNvSpPr txBox="1"/>
          <p:nvPr>
            <p:ph idx="1" type="body"/>
          </p:nvPr>
        </p:nvSpPr>
        <p:spPr>
          <a:xfrm>
            <a:off x="1332875" y="1967907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91"/>
          <p:cNvSpPr txBox="1"/>
          <p:nvPr>
            <p:ph idx="2" type="body"/>
          </p:nvPr>
        </p:nvSpPr>
        <p:spPr>
          <a:xfrm>
            <a:off x="1332356" y="2755555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91"/>
          <p:cNvSpPr txBox="1"/>
          <p:nvPr>
            <p:ph idx="3" type="body"/>
          </p:nvPr>
        </p:nvSpPr>
        <p:spPr>
          <a:xfrm>
            <a:off x="1331837" y="3567917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91"/>
          <p:cNvSpPr txBox="1"/>
          <p:nvPr>
            <p:ph idx="4" type="body"/>
          </p:nvPr>
        </p:nvSpPr>
        <p:spPr>
          <a:xfrm>
            <a:off x="1332873" y="4392637"/>
            <a:ext cx="9034445" cy="1010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nowledge Check ">
  <p:cSld name="Knowledge Check 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arrow&#10;&#10;Description automatically generated" id="229" name="Google Shape;22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92"/>
          <p:cNvSpPr/>
          <p:nvPr/>
        </p:nvSpPr>
        <p:spPr>
          <a:xfrm>
            <a:off x="8955907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">
  <p:cSld name="Question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93"/>
          <p:cNvSpPr/>
          <p:nvPr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93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1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93"/>
          <p:cNvSpPr/>
          <p:nvPr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cap="flat" cmpd="sng" w="12700">
            <a:solidFill>
              <a:srgbClr val="3D9C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3"/>
          <p:cNvSpPr txBox="1"/>
          <p:nvPr/>
        </p:nvSpPr>
        <p:spPr>
          <a:xfrm>
            <a:off x="1708922" y="2698180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/>
          </a:p>
        </p:txBody>
      </p:sp>
      <p:sp>
        <p:nvSpPr>
          <p:cNvPr id="237" name="Google Shape;237;p93"/>
          <p:cNvSpPr txBox="1"/>
          <p:nvPr>
            <p:ph idx="1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93"/>
          <p:cNvSpPr txBox="1"/>
          <p:nvPr/>
        </p:nvSpPr>
        <p:spPr>
          <a:xfrm>
            <a:off x="1713038" y="3629064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/>
          </a:p>
        </p:txBody>
      </p:sp>
      <p:sp>
        <p:nvSpPr>
          <p:cNvPr id="239" name="Google Shape;239;p93"/>
          <p:cNvSpPr txBox="1"/>
          <p:nvPr>
            <p:ph idx="2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93"/>
          <p:cNvSpPr txBox="1"/>
          <p:nvPr/>
        </p:nvSpPr>
        <p:spPr>
          <a:xfrm>
            <a:off x="1713038" y="4568181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/>
          </a:p>
        </p:txBody>
      </p:sp>
      <p:sp>
        <p:nvSpPr>
          <p:cNvPr id="241" name="Google Shape;241;p93"/>
          <p:cNvSpPr txBox="1"/>
          <p:nvPr>
            <p:ph idx="3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93"/>
          <p:cNvSpPr txBox="1"/>
          <p:nvPr/>
        </p:nvSpPr>
        <p:spPr>
          <a:xfrm>
            <a:off x="1717154" y="5511422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/>
          </a:p>
        </p:txBody>
      </p:sp>
      <p:sp>
        <p:nvSpPr>
          <p:cNvPr id="243" name="Google Shape;243;p93"/>
          <p:cNvSpPr txBox="1"/>
          <p:nvPr>
            <p:ph idx="4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93"/>
          <p:cNvSpPr txBox="1"/>
          <p:nvPr>
            <p:ph idx="5" type="body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93"/>
          <p:cNvSpPr txBox="1"/>
          <p:nvPr>
            <p:ph idx="6" type="body"/>
          </p:nvPr>
        </p:nvSpPr>
        <p:spPr>
          <a:xfrm>
            <a:off x="156239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_Ans_IS">
  <p:cSld name="Ques_Ans_I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94"/>
          <p:cNvSpPr txBox="1"/>
          <p:nvPr/>
        </p:nvSpPr>
        <p:spPr>
          <a:xfrm>
            <a:off x="670034" y="7369706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9" name="Google Shape;249;p94"/>
          <p:cNvCxnSpPr/>
          <p:nvPr/>
        </p:nvCxnSpPr>
        <p:spPr>
          <a:xfrm>
            <a:off x="670034" y="7854368"/>
            <a:ext cx="1316736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" name="Google Shape;250;p94"/>
          <p:cNvCxnSpPr/>
          <p:nvPr/>
        </p:nvCxnSpPr>
        <p:spPr>
          <a:xfrm>
            <a:off x="649436" y="7265358"/>
            <a:ext cx="1316736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94"/>
          <p:cNvSpPr txBox="1"/>
          <p:nvPr>
            <p:ph idx="1" type="body"/>
          </p:nvPr>
        </p:nvSpPr>
        <p:spPr>
          <a:xfrm>
            <a:off x="3251201" y="7277661"/>
            <a:ext cx="8834438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rgbClr val="024F9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94"/>
          <p:cNvSpPr txBox="1"/>
          <p:nvPr>
            <p:ph idx="2" type="body"/>
          </p:nvPr>
        </p:nvSpPr>
        <p:spPr>
          <a:xfrm>
            <a:off x="669925" y="7935913"/>
            <a:ext cx="13095288" cy="100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94"/>
          <p:cNvSpPr/>
          <p:nvPr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94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1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94"/>
          <p:cNvSpPr/>
          <p:nvPr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cap="flat" cmpd="sng" w="12700">
            <a:solidFill>
              <a:srgbClr val="3D9C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94"/>
          <p:cNvSpPr txBox="1"/>
          <p:nvPr/>
        </p:nvSpPr>
        <p:spPr>
          <a:xfrm>
            <a:off x="1717154" y="5511422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/>
          </a:p>
        </p:txBody>
      </p:sp>
      <p:sp>
        <p:nvSpPr>
          <p:cNvPr id="257" name="Google Shape;257;p94"/>
          <p:cNvSpPr txBox="1"/>
          <p:nvPr/>
        </p:nvSpPr>
        <p:spPr>
          <a:xfrm>
            <a:off x="1713038" y="4568181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/>
          </a:p>
        </p:txBody>
      </p:sp>
      <p:sp>
        <p:nvSpPr>
          <p:cNvPr id="258" name="Google Shape;258;p94"/>
          <p:cNvSpPr txBox="1"/>
          <p:nvPr/>
        </p:nvSpPr>
        <p:spPr>
          <a:xfrm>
            <a:off x="1713038" y="3629064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/>
          </a:p>
        </p:txBody>
      </p:sp>
      <p:sp>
        <p:nvSpPr>
          <p:cNvPr id="259" name="Google Shape;259;p94"/>
          <p:cNvSpPr txBox="1"/>
          <p:nvPr/>
        </p:nvSpPr>
        <p:spPr>
          <a:xfrm>
            <a:off x="1708922" y="2698180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/>
          </a:p>
        </p:txBody>
      </p:sp>
      <p:sp>
        <p:nvSpPr>
          <p:cNvPr id="260" name="Google Shape;260;p94"/>
          <p:cNvSpPr txBox="1"/>
          <p:nvPr>
            <p:ph idx="3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94"/>
          <p:cNvSpPr txBox="1"/>
          <p:nvPr>
            <p:ph idx="4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94"/>
          <p:cNvSpPr txBox="1"/>
          <p:nvPr>
            <p:ph idx="5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94"/>
          <p:cNvSpPr txBox="1"/>
          <p:nvPr>
            <p:ph idx="6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94"/>
          <p:cNvSpPr txBox="1"/>
          <p:nvPr>
            <p:ph idx="7" type="body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5" name="Google Shape;265;p94"/>
          <p:cNvSpPr txBox="1"/>
          <p:nvPr>
            <p:ph idx="8" type="body"/>
          </p:nvPr>
        </p:nvSpPr>
        <p:spPr>
          <a:xfrm>
            <a:off x="156239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_You_already_know">
  <p:cSld name="Bullet_You_already_know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37"/>
          <p:cNvSpPr/>
          <p:nvPr/>
        </p:nvSpPr>
        <p:spPr>
          <a:xfrm>
            <a:off x="5718038" y="322216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37"/>
          <p:cNvSpPr txBox="1"/>
          <p:nvPr>
            <p:ph idx="1" type="body"/>
          </p:nvPr>
        </p:nvSpPr>
        <p:spPr>
          <a:xfrm>
            <a:off x="1250783" y="1512887"/>
            <a:ext cx="13732042" cy="6618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>
                <a:solidFill>
                  <a:srgbClr val="3F3F3F"/>
                </a:solidFill>
              </a:defRPr>
            </a:lvl2pPr>
            <a:lvl3pPr indent="-3683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ourier New"/>
              <a:buChar char="o"/>
              <a:defRPr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urse Name">
  <p:cSld name="1_Course Name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95"/>
          <p:cNvSpPr txBox="1"/>
          <p:nvPr>
            <p:ph idx="1" type="body"/>
          </p:nvPr>
        </p:nvSpPr>
        <p:spPr>
          <a:xfrm>
            <a:off x="653386" y="4114800"/>
            <a:ext cx="7835706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u Already Know">
  <p:cSld name="You Already Know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96"/>
          <p:cNvSpPr/>
          <p:nvPr/>
        </p:nvSpPr>
        <p:spPr>
          <a:xfrm>
            <a:off x="5718038" y="322216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96"/>
          <p:cNvSpPr txBox="1"/>
          <p:nvPr>
            <p:ph idx="1" type="body"/>
          </p:nvPr>
        </p:nvSpPr>
        <p:spPr>
          <a:xfrm>
            <a:off x="1291858" y="2603120"/>
            <a:ext cx="13696998" cy="5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3" name="Google Shape;273;p96"/>
          <p:cNvSpPr txBox="1"/>
          <p:nvPr>
            <p:ph idx="2" type="body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120">
          <p15:clr>
            <a:srgbClr val="00000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_You_already_know">
  <p:cSld name="Bullet_You_already_know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97"/>
          <p:cNvSpPr/>
          <p:nvPr/>
        </p:nvSpPr>
        <p:spPr>
          <a:xfrm>
            <a:off x="5718038" y="322216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97"/>
          <p:cNvSpPr txBox="1"/>
          <p:nvPr>
            <p:ph idx="1" type="body"/>
          </p:nvPr>
        </p:nvSpPr>
        <p:spPr>
          <a:xfrm>
            <a:off x="1250783" y="1512887"/>
            <a:ext cx="13732042" cy="6618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solidFill>
                  <a:srgbClr val="3F3F3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Courier New"/>
              <a:buChar char="o"/>
              <a:defRPr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ap">
  <p:cSld name="Recap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98"/>
          <p:cNvSpPr/>
          <p:nvPr/>
        </p:nvSpPr>
        <p:spPr>
          <a:xfrm>
            <a:off x="352712" y="438867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98"/>
          <p:cNvSpPr txBox="1"/>
          <p:nvPr>
            <p:ph idx="1" type="body"/>
          </p:nvPr>
        </p:nvSpPr>
        <p:spPr>
          <a:xfrm>
            <a:off x="844889" y="1622017"/>
            <a:ext cx="10807533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98"/>
          <p:cNvSpPr txBox="1"/>
          <p:nvPr>
            <p:ph idx="2" type="body"/>
          </p:nvPr>
        </p:nvSpPr>
        <p:spPr>
          <a:xfrm>
            <a:off x="812800" y="2712304"/>
            <a:ext cx="10839622" cy="5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 day in the life">
  <p:cSld name="A day in the life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99"/>
          <p:cNvSpPr txBox="1"/>
          <p:nvPr>
            <p:ph idx="1" type="body"/>
          </p:nvPr>
        </p:nvSpPr>
        <p:spPr>
          <a:xfrm>
            <a:off x="844889" y="1622017"/>
            <a:ext cx="10807533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p99"/>
          <p:cNvSpPr txBox="1"/>
          <p:nvPr>
            <p:ph idx="2" type="body"/>
          </p:nvPr>
        </p:nvSpPr>
        <p:spPr>
          <a:xfrm>
            <a:off x="812800" y="2712304"/>
            <a:ext cx="10839622" cy="5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99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_for_Aday_Recap">
  <p:cSld name="Bullets_for_Aday_Recap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0"/>
          <p:cNvSpPr txBox="1"/>
          <p:nvPr>
            <p:ph idx="1" type="body"/>
          </p:nvPr>
        </p:nvSpPr>
        <p:spPr>
          <a:xfrm>
            <a:off x="844889" y="1512833"/>
            <a:ext cx="10807533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91" name="Google Shape;291;p100"/>
          <p:cNvSpPr txBox="1"/>
          <p:nvPr>
            <p:ph idx="2" type="body"/>
          </p:nvPr>
        </p:nvSpPr>
        <p:spPr>
          <a:xfrm>
            <a:off x="844550" y="2603500"/>
            <a:ext cx="10807700" cy="5538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solidFill>
                  <a:srgbClr val="3F3F3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Courier New"/>
              <a:buChar char="o"/>
              <a:defRPr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_Content_Slide">
  <p:cSld name="Bullet_Content_Slide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01"/>
          <p:cNvSpPr txBox="1"/>
          <p:nvPr>
            <p:ph idx="1" type="body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descr="A picture containing colorfulness, pattern, rectangle, screenshot&#10;&#10;Description automatically generated" id="295" name="Google Shape;295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66008" y="897196"/>
            <a:ext cx="1219478" cy="729146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01"/>
          <p:cNvSpPr txBox="1"/>
          <p:nvPr>
            <p:ph idx="2" type="body"/>
          </p:nvPr>
        </p:nvSpPr>
        <p:spPr>
          <a:xfrm>
            <a:off x="1285825" y="2612636"/>
            <a:ext cx="13697000" cy="5517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solidFill>
                  <a:srgbClr val="3F3F3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Courier New"/>
              <a:buChar char="o"/>
              <a:defRPr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97" name="Google Shape;297;p101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_Ans_Are">
  <p:cSld name="Ques_Ans_Are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02"/>
          <p:cNvSpPr txBox="1"/>
          <p:nvPr/>
        </p:nvSpPr>
        <p:spPr>
          <a:xfrm>
            <a:off x="670034" y="7369706"/>
            <a:ext cx="29134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are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1" name="Google Shape;301;p102"/>
          <p:cNvCxnSpPr/>
          <p:nvPr/>
        </p:nvCxnSpPr>
        <p:spPr>
          <a:xfrm>
            <a:off x="670034" y="7854368"/>
            <a:ext cx="1316736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" name="Google Shape;302;p102"/>
          <p:cNvCxnSpPr/>
          <p:nvPr/>
        </p:nvCxnSpPr>
        <p:spPr>
          <a:xfrm>
            <a:off x="649436" y="7265358"/>
            <a:ext cx="1316736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" name="Google Shape;303;p102"/>
          <p:cNvSpPr txBox="1"/>
          <p:nvPr>
            <p:ph idx="1" type="body"/>
          </p:nvPr>
        </p:nvSpPr>
        <p:spPr>
          <a:xfrm>
            <a:off x="3484605" y="7277661"/>
            <a:ext cx="8601033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>
                <a:solidFill>
                  <a:srgbClr val="024F9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102"/>
          <p:cNvSpPr txBox="1"/>
          <p:nvPr>
            <p:ph idx="2" type="body"/>
          </p:nvPr>
        </p:nvSpPr>
        <p:spPr>
          <a:xfrm>
            <a:off x="669925" y="7935913"/>
            <a:ext cx="13095288" cy="100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0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p102"/>
          <p:cNvSpPr/>
          <p:nvPr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02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1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102"/>
          <p:cNvSpPr/>
          <p:nvPr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cap="flat" cmpd="sng" w="12700">
            <a:solidFill>
              <a:srgbClr val="3D9C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02"/>
          <p:cNvSpPr txBox="1"/>
          <p:nvPr/>
        </p:nvSpPr>
        <p:spPr>
          <a:xfrm>
            <a:off x="1708922" y="2698180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/>
          </a:p>
        </p:txBody>
      </p:sp>
      <p:sp>
        <p:nvSpPr>
          <p:cNvPr id="309" name="Google Shape;309;p102"/>
          <p:cNvSpPr txBox="1"/>
          <p:nvPr>
            <p:ph idx="3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10" name="Google Shape;310;p102"/>
          <p:cNvSpPr txBox="1"/>
          <p:nvPr/>
        </p:nvSpPr>
        <p:spPr>
          <a:xfrm>
            <a:off x="1713038" y="3629064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/>
          </a:p>
        </p:txBody>
      </p:sp>
      <p:sp>
        <p:nvSpPr>
          <p:cNvPr id="311" name="Google Shape;311;p102"/>
          <p:cNvSpPr txBox="1"/>
          <p:nvPr>
            <p:ph idx="4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12" name="Google Shape;312;p102"/>
          <p:cNvSpPr txBox="1"/>
          <p:nvPr/>
        </p:nvSpPr>
        <p:spPr>
          <a:xfrm>
            <a:off x="1713038" y="4568181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/>
          </a:p>
        </p:txBody>
      </p:sp>
      <p:sp>
        <p:nvSpPr>
          <p:cNvPr id="313" name="Google Shape;313;p102"/>
          <p:cNvSpPr txBox="1"/>
          <p:nvPr>
            <p:ph idx="5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14" name="Google Shape;314;p102"/>
          <p:cNvSpPr txBox="1"/>
          <p:nvPr/>
        </p:nvSpPr>
        <p:spPr>
          <a:xfrm>
            <a:off x="1717154" y="5511422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/>
          </a:p>
        </p:txBody>
      </p:sp>
      <p:sp>
        <p:nvSpPr>
          <p:cNvPr id="315" name="Google Shape;315;p102"/>
          <p:cNvSpPr txBox="1"/>
          <p:nvPr>
            <p:ph idx="6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102"/>
          <p:cNvSpPr txBox="1"/>
          <p:nvPr>
            <p:ph idx="7" type="body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102"/>
          <p:cNvSpPr txBox="1"/>
          <p:nvPr>
            <p:ph idx="8" type="body"/>
          </p:nvPr>
        </p:nvSpPr>
        <p:spPr>
          <a:xfrm>
            <a:off x="156239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sisted Practice">
  <p:cSld name="Assisted Practice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03"/>
          <p:cNvSpPr txBox="1"/>
          <p:nvPr>
            <p:ph type="title"/>
          </p:nvPr>
        </p:nvSpPr>
        <p:spPr>
          <a:xfrm>
            <a:off x="1297626" y="436395"/>
            <a:ext cx="9696532" cy="665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103"/>
          <p:cNvSpPr txBox="1"/>
          <p:nvPr>
            <p:ph idx="1" type="body"/>
          </p:nvPr>
        </p:nvSpPr>
        <p:spPr>
          <a:xfrm>
            <a:off x="1291857" y="2854366"/>
            <a:ext cx="13696999" cy="5389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3" name="Google Shape;323;p103"/>
          <p:cNvSpPr txBox="1"/>
          <p:nvPr>
            <p:ph idx="2" type="body"/>
          </p:nvPr>
        </p:nvSpPr>
        <p:spPr>
          <a:xfrm>
            <a:off x="1291857" y="1795807"/>
            <a:ext cx="13696999" cy="814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nassisted Practice">
  <p:cSld name="1_Unassisted Practice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04"/>
          <p:cNvSpPr txBox="1"/>
          <p:nvPr>
            <p:ph type="title"/>
          </p:nvPr>
        </p:nvSpPr>
        <p:spPr>
          <a:xfrm>
            <a:off x="1297626" y="436395"/>
            <a:ext cx="9696532" cy="665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104"/>
          <p:cNvSpPr txBox="1"/>
          <p:nvPr>
            <p:ph idx="1" type="body"/>
          </p:nvPr>
        </p:nvSpPr>
        <p:spPr>
          <a:xfrm>
            <a:off x="1291857" y="2854366"/>
            <a:ext cx="13696999" cy="5389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104"/>
          <p:cNvSpPr txBox="1"/>
          <p:nvPr>
            <p:ph idx="2" type="body"/>
          </p:nvPr>
        </p:nvSpPr>
        <p:spPr>
          <a:xfrm>
            <a:off x="1291857" y="1795807"/>
            <a:ext cx="13696999" cy="814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ap">
  <p:cSld name="Recap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38"/>
          <p:cNvSpPr/>
          <p:nvPr/>
        </p:nvSpPr>
        <p:spPr>
          <a:xfrm>
            <a:off x="352712" y="438867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38"/>
          <p:cNvSpPr txBox="1"/>
          <p:nvPr>
            <p:ph idx="1" type="body"/>
          </p:nvPr>
        </p:nvSpPr>
        <p:spPr>
          <a:xfrm>
            <a:off x="844889" y="1622017"/>
            <a:ext cx="10807533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38"/>
          <p:cNvSpPr txBox="1"/>
          <p:nvPr>
            <p:ph idx="2" type="body"/>
          </p:nvPr>
        </p:nvSpPr>
        <p:spPr>
          <a:xfrm>
            <a:off x="812800" y="2712304"/>
            <a:ext cx="10839622" cy="5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_for_Practise">
  <p:cSld name="Bullet_for_Practise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5"/>
          <p:cNvSpPr txBox="1"/>
          <p:nvPr>
            <p:ph idx="1" type="body"/>
          </p:nvPr>
        </p:nvSpPr>
        <p:spPr>
          <a:xfrm>
            <a:off x="1291857" y="1788696"/>
            <a:ext cx="13696999" cy="821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32" name="Google Shape;332;p105"/>
          <p:cNvSpPr txBox="1"/>
          <p:nvPr>
            <p:ph idx="2" type="body"/>
          </p:nvPr>
        </p:nvSpPr>
        <p:spPr>
          <a:xfrm>
            <a:off x="1285825" y="2872126"/>
            <a:ext cx="13697000" cy="5406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solidFill>
                  <a:srgbClr val="3F3F3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Courier New"/>
              <a:buChar char="o"/>
              <a:defRPr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-End Project">
  <p:cSld name="Section-End Project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07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107"/>
          <p:cNvSpPr txBox="1"/>
          <p:nvPr>
            <p:ph idx="1" type="body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-end Project">
  <p:cSld name="1_Lesson-end Project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08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108"/>
          <p:cNvSpPr txBox="1"/>
          <p:nvPr>
            <p:ph idx="1" type="body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-End Project">
  <p:cSld name="Phase-End Projec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14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114"/>
          <p:cNvSpPr txBox="1"/>
          <p:nvPr>
            <p:ph idx="1" type="body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_for_projects">
  <p:cSld name="Bullet_for_projects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6"/>
          <p:cNvSpPr txBox="1"/>
          <p:nvPr>
            <p:ph idx="1" type="body"/>
          </p:nvPr>
        </p:nvSpPr>
        <p:spPr>
          <a:xfrm>
            <a:off x="4834890" y="1377162"/>
            <a:ext cx="10314607" cy="68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solidFill>
                  <a:srgbClr val="3F3F3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Courier New"/>
              <a:buChar char="o"/>
              <a:defRPr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">
  <p:cSld name="Case Stud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17"/>
          <p:cNvSpPr txBox="1"/>
          <p:nvPr>
            <p:ph idx="1" type="body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descr="A picture containing child art, table, illustration, design&#10;&#10;Description automatically generated" id="350" name="Google Shape;350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2176" y="2171113"/>
            <a:ext cx="4823955" cy="4555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">
  <p:cSld name="Discussion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264" y="2051538"/>
            <a:ext cx="4661781" cy="479473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18"/>
          <p:cNvSpPr txBox="1"/>
          <p:nvPr>
            <p:ph idx="1" type="body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-Content">
  <p:cSld name="Discussion-Content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19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58" name="Google Shape;358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450" y="2249238"/>
            <a:ext cx="4290990" cy="441337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19"/>
          <p:cNvSpPr txBox="1"/>
          <p:nvPr>
            <p:ph idx="1" type="body"/>
          </p:nvPr>
        </p:nvSpPr>
        <p:spPr>
          <a:xfrm>
            <a:off x="5394960" y="1761785"/>
            <a:ext cx="10346786" cy="6260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le-Play Activities">
  <p:cSld name="Role-Play Activities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21"/>
          <p:cNvSpPr txBox="1"/>
          <p:nvPr>
            <p:ph idx="1" type="body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descr="A group of people reading books&#10;&#10;Description automatically generated with low confidence" id="363" name="Google Shape;363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7129" y="2323120"/>
            <a:ext cx="5664389" cy="4497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-end Project">
  <p:cSld name="1_Course-end Projec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16255996" cy="9143998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22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122"/>
          <p:cNvSpPr txBox="1"/>
          <p:nvPr>
            <p:ph idx="1" type="body"/>
          </p:nvPr>
        </p:nvSpPr>
        <p:spPr>
          <a:xfrm>
            <a:off x="4845052" y="1364776"/>
            <a:ext cx="10303962" cy="682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 day in the life">
  <p:cSld name="A day in the lif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39"/>
          <p:cNvSpPr txBox="1"/>
          <p:nvPr>
            <p:ph idx="1" type="body"/>
          </p:nvPr>
        </p:nvSpPr>
        <p:spPr>
          <a:xfrm>
            <a:off x="844889" y="1622017"/>
            <a:ext cx="10807533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39"/>
          <p:cNvSpPr txBox="1"/>
          <p:nvPr>
            <p:ph idx="2" type="body"/>
          </p:nvPr>
        </p:nvSpPr>
        <p:spPr>
          <a:xfrm>
            <a:off x="812800" y="2712304"/>
            <a:ext cx="10839622" cy="5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39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fore the Next Class">
  <p:cSld name="1_Before the Next Class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23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b="1" i="0" sz="2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Google Shape;371;p123"/>
          <p:cNvSpPr txBox="1"/>
          <p:nvPr>
            <p:ph idx="1" type="body"/>
          </p:nvPr>
        </p:nvSpPr>
        <p:spPr>
          <a:xfrm>
            <a:off x="655084" y="1364776"/>
            <a:ext cx="8439490" cy="682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at Next?">
  <p:cSld name="What Next?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28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What’s Next?</a:t>
            </a:r>
            <a:endParaRPr b="1" i="0" sz="2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128"/>
          <p:cNvSpPr txBox="1"/>
          <p:nvPr>
            <p:ph idx="1" type="body"/>
          </p:nvPr>
        </p:nvSpPr>
        <p:spPr>
          <a:xfrm>
            <a:off x="655084" y="1364776"/>
            <a:ext cx="8439490" cy="682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_for_whatnext_nextclass">
  <p:cSld name="Bullets_for_whatnext_nextclass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34"/>
          <p:cNvSpPr txBox="1"/>
          <p:nvPr>
            <p:ph idx="1" type="body"/>
          </p:nvPr>
        </p:nvSpPr>
        <p:spPr>
          <a:xfrm>
            <a:off x="670649" y="1377162"/>
            <a:ext cx="8439490" cy="68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solidFill>
                  <a:srgbClr val="3F3F3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Courier New"/>
              <a:buChar char="o"/>
              <a:defRPr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Name">
  <p:cSld name="1_Course Name 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 with medium confidence" id="379" name="Google Shape;379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7"/>
          <p:cNvSpPr txBox="1"/>
          <p:nvPr>
            <p:ph idx="1" type="body"/>
          </p:nvPr>
        </p:nvSpPr>
        <p:spPr>
          <a:xfrm>
            <a:off x="4470400" y="4419240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 sz="3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616">
          <p15:clr>
            <a:srgbClr val="FBAE40"/>
          </p15:clr>
        </p15:guide>
        <p15:guide id="2" pos="416">
          <p15:clr>
            <a:srgbClr val="FBAE40"/>
          </p15:clr>
        </p15:guide>
        <p15:guide id="3" pos="4832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Name">
  <p:cSld name="1_Lesson Name 2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382" name="Google Shape;38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8"/>
          <p:cNvSpPr txBox="1"/>
          <p:nvPr>
            <p:ph idx="1" type="body"/>
          </p:nvPr>
        </p:nvSpPr>
        <p:spPr>
          <a:xfrm>
            <a:off x="4068169" y="4126230"/>
            <a:ext cx="8119663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Objectives">
  <p:cSld name="1_Learning Objectives 2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32" y="1143"/>
            <a:ext cx="16251938" cy="914171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9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59"/>
          <p:cNvSpPr txBox="1"/>
          <p:nvPr>
            <p:ph idx="1" type="body"/>
          </p:nvPr>
        </p:nvSpPr>
        <p:spPr>
          <a:xfrm>
            <a:off x="1332874" y="308744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88" name="Google Shape;388;p59"/>
          <p:cNvSpPr txBox="1"/>
          <p:nvPr>
            <p:ph idx="2" type="body"/>
          </p:nvPr>
        </p:nvSpPr>
        <p:spPr>
          <a:xfrm>
            <a:off x="1332874" y="426078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p59"/>
          <p:cNvSpPr txBox="1"/>
          <p:nvPr>
            <p:ph idx="3" type="body"/>
          </p:nvPr>
        </p:nvSpPr>
        <p:spPr>
          <a:xfrm>
            <a:off x="1332874" y="543412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90" name="Google Shape;390;p59"/>
          <p:cNvSpPr txBox="1"/>
          <p:nvPr>
            <p:ph idx="4" type="body"/>
          </p:nvPr>
        </p:nvSpPr>
        <p:spPr>
          <a:xfrm>
            <a:off x="1332874" y="6595283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91" name="Google Shape;391;p59"/>
          <p:cNvSpPr/>
          <p:nvPr/>
        </p:nvSpPr>
        <p:spPr>
          <a:xfrm>
            <a:off x="718944" y="218771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2" name="Google Shape;39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569" y="1232902"/>
            <a:ext cx="4970088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 Name">
  <p:cSld name="Topic Name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/>
          <p:nvPr>
            <p:ph idx="1" type="body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95" name="Google Shape;39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0" y="888"/>
            <a:ext cx="16252840" cy="9142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Content Slide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82"/>
          <p:cNvSpPr txBox="1"/>
          <p:nvPr>
            <p:ph type="title"/>
          </p:nvPr>
        </p:nvSpPr>
        <p:spPr>
          <a:xfrm>
            <a:off x="3078" y="319675"/>
            <a:ext cx="16258032" cy="665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b="1" i="0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82"/>
          <p:cNvSpPr txBox="1"/>
          <p:nvPr>
            <p:ph idx="1" type="body"/>
          </p:nvPr>
        </p:nvSpPr>
        <p:spPr>
          <a:xfrm>
            <a:off x="3275216" y="2396331"/>
            <a:ext cx="974251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99" name="Google Shape;399;p82"/>
          <p:cNvPicPr preferRelativeResize="0"/>
          <p:nvPr/>
        </p:nvPicPr>
        <p:blipFill rotWithShape="1">
          <a:blip r:embed="rId2">
            <a:alphaModFix/>
          </a:blip>
          <a:srcRect b="13" l="0" r="0" t="12"/>
          <a:stretch/>
        </p:blipFill>
        <p:spPr>
          <a:xfrm>
            <a:off x="0" y="1143"/>
            <a:ext cx="16256002" cy="9141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Takeaways">
  <p:cSld name="1_Key Takeaways 2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33" y="1143"/>
            <a:ext cx="16251935" cy="914171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0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60"/>
          <p:cNvSpPr txBox="1"/>
          <p:nvPr>
            <p:ph idx="1" type="body"/>
          </p:nvPr>
        </p:nvSpPr>
        <p:spPr>
          <a:xfrm>
            <a:off x="130686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4" name="Google Shape;404;p60"/>
          <p:cNvSpPr txBox="1"/>
          <p:nvPr>
            <p:ph idx="2" type="body"/>
          </p:nvPr>
        </p:nvSpPr>
        <p:spPr>
          <a:xfrm>
            <a:off x="130686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5" name="Google Shape;405;p60"/>
          <p:cNvSpPr txBox="1"/>
          <p:nvPr>
            <p:ph idx="3" type="body"/>
          </p:nvPr>
        </p:nvSpPr>
        <p:spPr>
          <a:xfrm>
            <a:off x="130686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6" name="Google Shape;406;p60"/>
          <p:cNvSpPr txBox="1"/>
          <p:nvPr>
            <p:ph idx="4" type="body"/>
          </p:nvPr>
        </p:nvSpPr>
        <p:spPr>
          <a:xfrm>
            <a:off x="130686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407" name="Google Shape;40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0858" y="1232902"/>
            <a:ext cx="4107511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nowledge Check">
  <p:cSld name="Knowledge Check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0" y="888"/>
            <a:ext cx="16252838" cy="9142222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1"/>
          <p:cNvSpPr/>
          <p:nvPr/>
        </p:nvSpPr>
        <p:spPr>
          <a:xfrm>
            <a:off x="3370300" y="4356600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0" i="0" sz="14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_for_Aday_Recap">
  <p:cSld name="Bullets_for_Aday_Recap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0"/>
          <p:cNvSpPr txBox="1"/>
          <p:nvPr>
            <p:ph idx="1" type="body"/>
          </p:nvPr>
        </p:nvSpPr>
        <p:spPr>
          <a:xfrm>
            <a:off x="844889" y="1512833"/>
            <a:ext cx="10807533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0"/>
          <p:cNvSpPr txBox="1"/>
          <p:nvPr>
            <p:ph idx="2" type="body"/>
          </p:nvPr>
        </p:nvSpPr>
        <p:spPr>
          <a:xfrm>
            <a:off x="844550" y="2603500"/>
            <a:ext cx="10807700" cy="5538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>
                <a:solidFill>
                  <a:srgbClr val="3F3F3F"/>
                </a:solidFill>
              </a:defRPr>
            </a:lvl2pPr>
            <a:lvl3pPr indent="-3683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ourier New"/>
              <a:buChar char="o"/>
              <a:defRPr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iz content">
  <p:cSld name="2_quiz conten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 with medium confidence" id="412" name="Google Shape;412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2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1" i="0" sz="2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414;p62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62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62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7" name="Google Shape;417;p62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iz ans">
  <p:cSld name="2_quiz ans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application&#10;&#10;Description automatically generated" id="419" name="Google Shape;419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3"/>
          <p:cNvSpPr txBox="1"/>
          <p:nvPr>
            <p:ph idx="1" type="body"/>
          </p:nvPr>
        </p:nvSpPr>
        <p:spPr>
          <a:xfrm>
            <a:off x="670033" y="75033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21" name="Google Shape;421;p63"/>
          <p:cNvSpPr txBox="1"/>
          <p:nvPr/>
        </p:nvSpPr>
        <p:spPr>
          <a:xfrm>
            <a:off x="670034" y="69417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2" name="Google Shape;422;p63"/>
          <p:cNvSpPr txBox="1"/>
          <p:nvPr>
            <p:ph idx="2" type="body"/>
          </p:nvPr>
        </p:nvSpPr>
        <p:spPr>
          <a:xfrm>
            <a:off x="3317876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 sz="2200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23" name="Google Shape;423;p63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4" name="Google Shape;424;p63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5" name="Google Shape;425;p63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6" name="Google Shape;426;p63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7" name="Google Shape;427;p63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1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you">
  <p:cSld name="Thankyou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catter chart&#10;&#10;Description automatically generated" id="429" name="Google Shape;429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4"/>
          <p:cNvSpPr txBox="1"/>
          <p:nvPr>
            <p:ph idx="1" type="body"/>
          </p:nvPr>
        </p:nvSpPr>
        <p:spPr>
          <a:xfrm>
            <a:off x="4068169" y="4126230"/>
            <a:ext cx="81198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 Name">
  <p:cSld name="1_Topic Name 2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0" y="888"/>
            <a:ext cx="16252840" cy="9142222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5"/>
          <p:cNvSpPr txBox="1"/>
          <p:nvPr>
            <p:ph idx="1" type="body"/>
          </p:nvPr>
        </p:nvSpPr>
        <p:spPr>
          <a:xfrm>
            <a:off x="4068169" y="4126230"/>
            <a:ext cx="8119663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1_Content Slide 2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6"/>
          <p:cNvPicPr preferRelativeResize="0"/>
          <p:nvPr/>
        </p:nvPicPr>
        <p:blipFill rotWithShape="1">
          <a:blip r:embed="rId2">
            <a:alphaModFix/>
          </a:blip>
          <a:srcRect b="13" l="0" r="0" t="12"/>
          <a:stretch/>
        </p:blipFill>
        <p:spPr>
          <a:xfrm>
            <a:off x="0" y="1143"/>
            <a:ext cx="16256002" cy="914171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6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66"/>
          <p:cNvSpPr txBox="1"/>
          <p:nvPr>
            <p:ph idx="1" type="body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mo Name">
  <p:cSld name="1_Demo Name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67"/>
          <p:cNvPicPr preferRelativeResize="0"/>
          <p:nvPr/>
        </p:nvPicPr>
        <p:blipFill rotWithShape="1">
          <a:blip r:embed="rId2">
            <a:alphaModFix/>
          </a:blip>
          <a:srcRect b="0" l="20" r="20" t="0"/>
          <a:stretch/>
        </p:blipFill>
        <p:spPr>
          <a:xfrm>
            <a:off x="3611" y="0"/>
            <a:ext cx="16248781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7"/>
          <p:cNvSpPr txBox="1"/>
          <p:nvPr>
            <p:ph idx="1" type="body"/>
          </p:nvPr>
        </p:nvSpPr>
        <p:spPr>
          <a:xfrm>
            <a:off x="867973" y="4114800"/>
            <a:ext cx="10822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768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-End Project">
  <p:cSld name="Lesson-End Project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video game&#10;&#10;Description automatically generated" id="442" name="Google Shape;442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8"/>
          <p:cNvSpPr txBox="1"/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b="1" i="0" sz="28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4" name="Google Shape;444;p68"/>
          <p:cNvSpPr txBox="1"/>
          <p:nvPr>
            <p:ph idx="1" type="body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-End Project">
  <p:cSld name="Course-End Project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video game&#10;&#10;Description automatically generated" id="446" name="Google Shape;446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9"/>
          <p:cNvSpPr txBox="1"/>
          <p:nvPr>
            <p:ph type="title"/>
          </p:nvPr>
        </p:nvSpPr>
        <p:spPr>
          <a:xfrm>
            <a:off x="0" y="539514"/>
            <a:ext cx="16256101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b="1" i="0" sz="28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fore the Next Class">
  <p:cSld name="Before the Next Class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 with low confidence" id="450" name="Google Shape;450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29"/>
          <p:cNvSpPr txBox="1"/>
          <p:nvPr>
            <p:ph idx="1" type="body"/>
          </p:nvPr>
        </p:nvSpPr>
        <p:spPr>
          <a:xfrm>
            <a:off x="5512740" y="1941294"/>
            <a:ext cx="7640381" cy="55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iz">
  <p:cSld name="1_Quiz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454" name="Google Shape;45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1"/>
          <p:cNvSpPr/>
          <p:nvPr/>
        </p:nvSpPr>
        <p:spPr>
          <a:xfrm>
            <a:off x="8128000" y="4310390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Knowledge Check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Objectives">
  <p:cSld name="Learning Objective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41"/>
          <p:cNvSpPr/>
          <p:nvPr/>
        </p:nvSpPr>
        <p:spPr>
          <a:xfrm>
            <a:off x="2747395" y="274390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41"/>
          <p:cNvSpPr/>
          <p:nvPr/>
        </p:nvSpPr>
        <p:spPr>
          <a:xfrm>
            <a:off x="718944" y="193364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41"/>
          <p:cNvSpPr/>
          <p:nvPr/>
        </p:nvSpPr>
        <p:spPr>
          <a:xfrm>
            <a:off x="2967652" y="837660"/>
            <a:ext cx="4391501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41"/>
          <p:cNvSpPr txBox="1"/>
          <p:nvPr>
            <p:ph idx="1" type="body"/>
          </p:nvPr>
        </p:nvSpPr>
        <p:spPr>
          <a:xfrm>
            <a:off x="1332875" y="2758746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41"/>
          <p:cNvSpPr txBox="1"/>
          <p:nvPr>
            <p:ph idx="2" type="body"/>
          </p:nvPr>
        </p:nvSpPr>
        <p:spPr>
          <a:xfrm>
            <a:off x="1332356" y="3558751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2pPr>
            <a:lvl3pPr indent="-368300" lvl="2" marL="1371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41"/>
          <p:cNvSpPr txBox="1"/>
          <p:nvPr>
            <p:ph idx="3" type="body"/>
          </p:nvPr>
        </p:nvSpPr>
        <p:spPr>
          <a:xfrm>
            <a:off x="1331837" y="4383470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2pPr>
            <a:lvl3pPr indent="-368300" lvl="2" marL="1371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41"/>
          <p:cNvSpPr txBox="1"/>
          <p:nvPr>
            <p:ph idx="4" type="body"/>
          </p:nvPr>
        </p:nvSpPr>
        <p:spPr>
          <a:xfrm>
            <a:off x="1332873" y="5195833"/>
            <a:ext cx="9034445" cy="1010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2pPr>
            <a:lvl3pPr indent="-368300" lvl="2" marL="1371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hank you">
  <p:cSld name="1_Thank you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458" name="Google Shape;45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5"/>
          <p:cNvSpPr txBox="1"/>
          <p:nvPr>
            <p:ph idx="1" type="body"/>
          </p:nvPr>
        </p:nvSpPr>
        <p:spPr>
          <a:xfrm>
            <a:off x="3913352" y="4061040"/>
            <a:ext cx="8429296" cy="10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close up of a logo&#10;&#10;Description automatically generated" id="460" name="Google Shape;46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2526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screen">
  <p:cSld name="Splash scree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0"/>
          <p:cNvSpPr/>
          <p:nvPr/>
        </p:nvSpPr>
        <p:spPr>
          <a:xfrm>
            <a:off x="1" y="0"/>
            <a:ext cx="16256001" cy="1121168"/>
          </a:xfrm>
          <a:prstGeom prst="rect">
            <a:avLst/>
          </a:prstGeom>
          <a:solidFill>
            <a:srgbClr val="7EC7E8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70"/>
          <p:cNvSpPr/>
          <p:nvPr/>
        </p:nvSpPr>
        <p:spPr>
          <a:xfrm>
            <a:off x="1" y="7677022"/>
            <a:ext cx="16256001" cy="1466983"/>
          </a:xfrm>
          <a:prstGeom prst="rect">
            <a:avLst/>
          </a:prstGeom>
          <a:solidFill>
            <a:srgbClr val="8E8E8E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70"/>
          <p:cNvSpPr txBox="1"/>
          <p:nvPr>
            <p:ph idx="1" type="body"/>
          </p:nvPr>
        </p:nvSpPr>
        <p:spPr>
          <a:xfrm>
            <a:off x="3687281" y="3289822"/>
            <a:ext cx="9486278" cy="387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None/>
              <a:defRPr b="0" sz="2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5" name="Google Shape;465;p70"/>
          <p:cNvSpPr txBox="1"/>
          <p:nvPr>
            <p:ph idx="2" type="body"/>
          </p:nvPr>
        </p:nvSpPr>
        <p:spPr>
          <a:xfrm>
            <a:off x="3687281" y="2625331"/>
            <a:ext cx="9486278" cy="443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b="1" sz="3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66" name="Google Shape;466;p70"/>
          <p:cNvGrpSpPr/>
          <p:nvPr/>
        </p:nvGrpSpPr>
        <p:grpSpPr>
          <a:xfrm>
            <a:off x="-1" y="7545046"/>
            <a:ext cx="16256000" cy="130964"/>
            <a:chOff x="0" y="474414"/>
            <a:chExt cx="7908925" cy="61412"/>
          </a:xfrm>
        </p:grpSpPr>
        <p:sp>
          <p:nvSpPr>
            <p:cNvPr id="467" name="Google Shape;467;p70"/>
            <p:cNvSpPr/>
            <p:nvPr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70"/>
            <p:cNvSpPr/>
            <p:nvPr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70"/>
            <p:cNvSpPr/>
            <p:nvPr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70"/>
            <p:cNvSpPr/>
            <p:nvPr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70"/>
            <p:cNvSpPr/>
            <p:nvPr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70"/>
            <p:cNvSpPr/>
            <p:nvPr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70"/>
            <p:cNvSpPr/>
            <p:nvPr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3F97C0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4" name="Google Shape;474;p70"/>
          <p:cNvSpPr txBox="1"/>
          <p:nvPr/>
        </p:nvSpPr>
        <p:spPr>
          <a:xfrm>
            <a:off x="88120" y="8713208"/>
            <a:ext cx="38172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©</a:t>
            </a:r>
            <a:r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Simplilearn.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70"/>
          <p:cNvSpPr/>
          <p:nvPr/>
        </p:nvSpPr>
        <p:spPr>
          <a:xfrm>
            <a:off x="3579463" y="4179551"/>
            <a:ext cx="1668847" cy="1731483"/>
          </a:xfrm>
          <a:prstGeom prst="ellipse">
            <a:avLst/>
          </a:prstGeom>
          <a:solidFill>
            <a:srgbClr val="7EC7E8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70"/>
          <p:cNvSpPr/>
          <p:nvPr/>
        </p:nvSpPr>
        <p:spPr>
          <a:xfrm>
            <a:off x="6044194" y="4179551"/>
            <a:ext cx="1668847" cy="1731483"/>
          </a:xfrm>
          <a:prstGeom prst="ellipse">
            <a:avLst/>
          </a:prstGeom>
          <a:solidFill>
            <a:srgbClr val="7EC7E8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70"/>
          <p:cNvSpPr/>
          <p:nvPr/>
        </p:nvSpPr>
        <p:spPr>
          <a:xfrm>
            <a:off x="8517394" y="4179551"/>
            <a:ext cx="1668847" cy="1731483"/>
          </a:xfrm>
          <a:prstGeom prst="ellipse">
            <a:avLst/>
          </a:prstGeom>
          <a:solidFill>
            <a:srgbClr val="7EC7E8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70"/>
          <p:cNvSpPr/>
          <p:nvPr/>
        </p:nvSpPr>
        <p:spPr>
          <a:xfrm>
            <a:off x="11016162" y="4179551"/>
            <a:ext cx="1668847" cy="1731483"/>
          </a:xfrm>
          <a:prstGeom prst="ellipse">
            <a:avLst/>
          </a:prstGeom>
          <a:solidFill>
            <a:srgbClr val="7EC7E8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9" name="Google Shape;479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12452" y="4592532"/>
            <a:ext cx="1171029" cy="86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2268" y="4501181"/>
            <a:ext cx="732697" cy="10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07158" y="4480191"/>
            <a:ext cx="1089313" cy="113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21061" y="4512962"/>
            <a:ext cx="1259043" cy="1064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413430" y="174759"/>
            <a:ext cx="2673811" cy="77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lte">
  <p:cSld name="Tilte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71"/>
          <p:cNvGrpSpPr/>
          <p:nvPr/>
        </p:nvGrpSpPr>
        <p:grpSpPr>
          <a:xfrm>
            <a:off x="4" y="1425868"/>
            <a:ext cx="16230596" cy="7659509"/>
            <a:chOff x="4" y="1425868"/>
            <a:chExt cx="16230596" cy="7659509"/>
          </a:xfrm>
        </p:grpSpPr>
        <p:grpSp>
          <p:nvGrpSpPr>
            <p:cNvPr id="486" name="Google Shape;486;p71"/>
            <p:cNvGrpSpPr/>
            <p:nvPr/>
          </p:nvGrpSpPr>
          <p:grpSpPr>
            <a:xfrm>
              <a:off x="4" y="1425868"/>
              <a:ext cx="16230596" cy="4611509"/>
              <a:chOff x="0" y="4531017"/>
              <a:chExt cx="16230596" cy="4611509"/>
            </a:xfrm>
          </p:grpSpPr>
          <p:pic>
            <p:nvPicPr>
              <p:cNvPr id="487" name="Google Shape;487;p71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4550735"/>
                <a:ext cx="7141200" cy="459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8" name="Google Shape;488;p71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552867" y="4531017"/>
                <a:ext cx="7141200" cy="459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9" name="Google Shape;489;p71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56242" t="0"/>
              <a:stretch/>
            </p:blipFill>
            <p:spPr>
              <a:xfrm>
                <a:off x="13105735" y="4550734"/>
                <a:ext cx="3124861" cy="45917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0" name="Google Shape;490;p71"/>
            <p:cNvGrpSpPr/>
            <p:nvPr/>
          </p:nvGrpSpPr>
          <p:grpSpPr>
            <a:xfrm>
              <a:off x="4" y="4473868"/>
              <a:ext cx="16230596" cy="4611509"/>
              <a:chOff x="0" y="4531017"/>
              <a:chExt cx="16230596" cy="4611509"/>
            </a:xfrm>
          </p:grpSpPr>
          <p:pic>
            <p:nvPicPr>
              <p:cNvPr id="491" name="Google Shape;491;p71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0" y="4550735"/>
                <a:ext cx="7141200" cy="459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" name="Google Shape;492;p71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552867" y="4531017"/>
                <a:ext cx="7141200" cy="45917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" name="Google Shape;493;p71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56242" t="0"/>
              <a:stretch/>
            </p:blipFill>
            <p:spPr>
              <a:xfrm>
                <a:off x="13105735" y="4550734"/>
                <a:ext cx="3124861" cy="45917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94" name="Google Shape;494;p71"/>
          <p:cNvSpPr/>
          <p:nvPr/>
        </p:nvSpPr>
        <p:spPr>
          <a:xfrm>
            <a:off x="1" y="-1219199"/>
            <a:ext cx="16256003" cy="4476749"/>
          </a:xfrm>
          <a:prstGeom prst="rect">
            <a:avLst/>
          </a:prstGeom>
          <a:solidFill>
            <a:srgbClr val="56BF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43"/>
              <a:buFont typeface="Arial"/>
              <a:buNone/>
            </a:pPr>
            <a:r>
              <a:t/>
            </a:r>
            <a:endParaRPr b="0" i="0" sz="1843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46720"/>
            <a:ext cx="16255999" cy="45042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71"/>
          <p:cNvGrpSpPr/>
          <p:nvPr/>
        </p:nvGrpSpPr>
        <p:grpSpPr>
          <a:xfrm>
            <a:off x="0" y="3238671"/>
            <a:ext cx="16256000" cy="130964"/>
            <a:chOff x="0" y="474414"/>
            <a:chExt cx="7908925" cy="61412"/>
          </a:xfrm>
        </p:grpSpPr>
        <p:sp>
          <p:nvSpPr>
            <p:cNvPr id="497" name="Google Shape;497;p71"/>
            <p:cNvSpPr/>
            <p:nvPr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71"/>
            <p:cNvSpPr/>
            <p:nvPr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71"/>
            <p:cNvSpPr/>
            <p:nvPr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71"/>
            <p:cNvSpPr/>
            <p:nvPr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71"/>
            <p:cNvSpPr/>
            <p:nvPr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71"/>
            <p:cNvSpPr/>
            <p:nvPr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71"/>
            <p:cNvSpPr/>
            <p:nvPr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62ABCC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4" name="Google Shape;504;p71"/>
          <p:cNvSpPr txBox="1"/>
          <p:nvPr>
            <p:ph idx="1" type="body"/>
          </p:nvPr>
        </p:nvSpPr>
        <p:spPr>
          <a:xfrm>
            <a:off x="926745" y="1676697"/>
            <a:ext cx="12378947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284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sz="32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-489648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2pPr>
            <a:lvl3pPr indent="-489648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3pPr>
            <a:lvl4pPr indent="-489648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4pPr>
            <a:lvl5pPr indent="-489648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5" name="Google Shape;505;p71"/>
          <p:cNvSpPr txBox="1"/>
          <p:nvPr>
            <p:ph idx="2" type="body"/>
          </p:nvPr>
        </p:nvSpPr>
        <p:spPr>
          <a:xfrm>
            <a:off x="926743" y="2380588"/>
            <a:ext cx="12378950" cy="480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284"/>
              </a:spcBef>
              <a:spcAft>
                <a:spcPts val="0"/>
              </a:spcAft>
              <a:buClr>
                <a:srgbClr val="0F547B"/>
              </a:buClr>
              <a:buSzPts val="2800"/>
              <a:buFont typeface="Arial"/>
              <a:buNone/>
              <a:defRPr b="0" sz="2800">
                <a:solidFill>
                  <a:srgbClr val="0F547B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489648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2pPr>
            <a:lvl3pPr indent="-489648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3pPr>
            <a:lvl4pPr indent="-489648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4pPr>
            <a:lvl5pPr indent="-489648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06" name="Google Shape;506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Objectives">
  <p:cSld name="1_Objectives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2"/>
          <p:cNvSpPr/>
          <p:nvPr/>
        </p:nvSpPr>
        <p:spPr>
          <a:xfrm>
            <a:off x="0" y="1242017"/>
            <a:ext cx="3426096" cy="7253473"/>
          </a:xfrm>
          <a:prstGeom prst="rect">
            <a:avLst/>
          </a:prstGeom>
          <a:solidFill>
            <a:srgbClr val="5AC7DB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72"/>
          <p:cNvSpPr/>
          <p:nvPr/>
        </p:nvSpPr>
        <p:spPr>
          <a:xfrm>
            <a:off x="0" y="-4724"/>
            <a:ext cx="1463432" cy="195000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1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72"/>
          <p:cNvSpPr/>
          <p:nvPr/>
        </p:nvSpPr>
        <p:spPr>
          <a:xfrm>
            <a:off x="1463431" y="-4724"/>
            <a:ext cx="7101806" cy="195000"/>
          </a:xfrm>
          <a:prstGeom prst="rect">
            <a:avLst/>
          </a:prstGeom>
          <a:solidFill>
            <a:srgbClr val="F69E66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1" i="0" sz="148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72"/>
          <p:cNvSpPr/>
          <p:nvPr/>
        </p:nvSpPr>
        <p:spPr>
          <a:xfrm>
            <a:off x="8565236" y="-4724"/>
            <a:ext cx="1404697" cy="195000"/>
          </a:xfrm>
          <a:prstGeom prst="rect">
            <a:avLst/>
          </a:prstGeom>
          <a:solidFill>
            <a:srgbClr val="F38573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1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72"/>
          <p:cNvSpPr/>
          <p:nvPr/>
        </p:nvSpPr>
        <p:spPr>
          <a:xfrm>
            <a:off x="9969933" y="-4724"/>
            <a:ext cx="469864" cy="195000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1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72"/>
          <p:cNvSpPr/>
          <p:nvPr/>
        </p:nvSpPr>
        <p:spPr>
          <a:xfrm>
            <a:off x="10439798" y="-4724"/>
            <a:ext cx="166411" cy="19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1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72"/>
          <p:cNvSpPr/>
          <p:nvPr/>
        </p:nvSpPr>
        <p:spPr>
          <a:xfrm>
            <a:off x="10606208" y="-4724"/>
            <a:ext cx="1668997" cy="195000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1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72"/>
          <p:cNvSpPr/>
          <p:nvPr/>
        </p:nvSpPr>
        <p:spPr>
          <a:xfrm>
            <a:off x="12275205" y="-4724"/>
            <a:ext cx="3980795" cy="195000"/>
          </a:xfrm>
          <a:prstGeom prst="rect">
            <a:avLst/>
          </a:prstGeom>
          <a:solidFill>
            <a:srgbClr val="61B4DF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1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72"/>
          <p:cNvSpPr txBox="1"/>
          <p:nvPr>
            <p:ph idx="1" type="body"/>
          </p:nvPr>
        </p:nvSpPr>
        <p:spPr>
          <a:xfrm>
            <a:off x="5014334" y="2931744"/>
            <a:ext cx="8946989" cy="58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8" name="Google Shape;518;p72"/>
          <p:cNvSpPr txBox="1"/>
          <p:nvPr>
            <p:ph idx="2" type="body"/>
          </p:nvPr>
        </p:nvSpPr>
        <p:spPr>
          <a:xfrm>
            <a:off x="5014334" y="3775010"/>
            <a:ext cx="8946989" cy="58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9" name="Google Shape;519;p72"/>
          <p:cNvSpPr txBox="1"/>
          <p:nvPr>
            <p:ph idx="3" type="body"/>
          </p:nvPr>
        </p:nvSpPr>
        <p:spPr>
          <a:xfrm>
            <a:off x="5014334" y="4618276"/>
            <a:ext cx="8946989" cy="58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0" name="Google Shape;520;p72"/>
          <p:cNvSpPr txBox="1"/>
          <p:nvPr>
            <p:ph idx="4" type="body"/>
          </p:nvPr>
        </p:nvSpPr>
        <p:spPr>
          <a:xfrm>
            <a:off x="5014334" y="5461542"/>
            <a:ext cx="8946989" cy="58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21" name="Google Shape;52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011" y="3689716"/>
            <a:ext cx="2358074" cy="235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5350" y="885621"/>
            <a:ext cx="4305300" cy="25392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2"/>
          <p:cNvSpPr txBox="1"/>
          <p:nvPr/>
        </p:nvSpPr>
        <p:spPr>
          <a:xfrm>
            <a:off x="0" y="415146"/>
            <a:ext cx="1625600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Learning Objectives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3"/>
          <p:cNvSpPr txBox="1"/>
          <p:nvPr>
            <p:ph type="title"/>
          </p:nvPr>
        </p:nvSpPr>
        <p:spPr>
          <a:xfrm>
            <a:off x="3078" y="319675"/>
            <a:ext cx="16258032" cy="665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32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">
  <p:cSld name="Demo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74"/>
          <p:cNvSpPr txBox="1"/>
          <p:nvPr>
            <p:ph type="title"/>
          </p:nvPr>
        </p:nvSpPr>
        <p:spPr>
          <a:xfrm>
            <a:off x="3078" y="319675"/>
            <a:ext cx="16258032" cy="665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32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iz">
  <p:cSld name="Quiz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35231" y="2092511"/>
            <a:ext cx="11469145" cy="3909873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75"/>
          <p:cNvSpPr txBox="1"/>
          <p:nvPr/>
        </p:nvSpPr>
        <p:spPr>
          <a:xfrm>
            <a:off x="4298939" y="3577955"/>
            <a:ext cx="1954381" cy="12309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99"/>
              <a:buFont typeface="Arial"/>
              <a:buNone/>
            </a:pPr>
            <a:r>
              <a:rPr b="1" i="0" lang="en-US" sz="73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75"/>
          <p:cNvSpPr/>
          <p:nvPr/>
        </p:nvSpPr>
        <p:spPr>
          <a:xfrm>
            <a:off x="0" y="-24186"/>
            <a:ext cx="1463432" cy="675246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75"/>
          <p:cNvSpPr/>
          <p:nvPr/>
        </p:nvSpPr>
        <p:spPr>
          <a:xfrm>
            <a:off x="1463431" y="-24186"/>
            <a:ext cx="7101806" cy="675246"/>
          </a:xfrm>
          <a:prstGeom prst="rect">
            <a:avLst/>
          </a:prstGeom>
          <a:solidFill>
            <a:srgbClr val="F69E66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75"/>
          <p:cNvSpPr/>
          <p:nvPr/>
        </p:nvSpPr>
        <p:spPr>
          <a:xfrm>
            <a:off x="8565236" y="-24186"/>
            <a:ext cx="1404697" cy="675246"/>
          </a:xfrm>
          <a:prstGeom prst="rect">
            <a:avLst/>
          </a:prstGeom>
          <a:solidFill>
            <a:srgbClr val="F38573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75"/>
          <p:cNvSpPr/>
          <p:nvPr/>
        </p:nvSpPr>
        <p:spPr>
          <a:xfrm>
            <a:off x="9969933" y="-24186"/>
            <a:ext cx="469864" cy="675246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75"/>
          <p:cNvSpPr/>
          <p:nvPr/>
        </p:nvSpPr>
        <p:spPr>
          <a:xfrm>
            <a:off x="10439798" y="-24186"/>
            <a:ext cx="166411" cy="6752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75"/>
          <p:cNvSpPr/>
          <p:nvPr/>
        </p:nvSpPr>
        <p:spPr>
          <a:xfrm>
            <a:off x="10606208" y="-24186"/>
            <a:ext cx="1668997" cy="675246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75"/>
          <p:cNvSpPr/>
          <p:nvPr/>
        </p:nvSpPr>
        <p:spPr>
          <a:xfrm>
            <a:off x="12275205" y="-24186"/>
            <a:ext cx="3980795" cy="675246"/>
          </a:xfrm>
          <a:prstGeom prst="rect">
            <a:avLst/>
          </a:prstGeom>
          <a:solidFill>
            <a:srgbClr val="61B4DF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Google Shape;54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23506" y="6938"/>
            <a:ext cx="2217614" cy="639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iz q">
  <p:cSld name="quiz q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6"/>
          <p:cNvSpPr/>
          <p:nvPr/>
        </p:nvSpPr>
        <p:spPr>
          <a:xfrm>
            <a:off x="2" y="-24187"/>
            <a:ext cx="1463433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4" name="Google Shape;544;p76"/>
          <p:cNvSpPr/>
          <p:nvPr/>
        </p:nvSpPr>
        <p:spPr>
          <a:xfrm>
            <a:off x="1463434" y="-24187"/>
            <a:ext cx="7101807" cy="675245"/>
          </a:xfrm>
          <a:prstGeom prst="rect">
            <a:avLst/>
          </a:prstGeom>
          <a:solidFill>
            <a:srgbClr val="F69E66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" name="Google Shape;545;p76"/>
          <p:cNvSpPr/>
          <p:nvPr/>
        </p:nvSpPr>
        <p:spPr>
          <a:xfrm>
            <a:off x="8565237" y="-24187"/>
            <a:ext cx="1404697" cy="675245"/>
          </a:xfrm>
          <a:prstGeom prst="rect">
            <a:avLst/>
          </a:prstGeom>
          <a:solidFill>
            <a:srgbClr val="F38573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6" name="Google Shape;546;p76"/>
          <p:cNvSpPr/>
          <p:nvPr/>
        </p:nvSpPr>
        <p:spPr>
          <a:xfrm>
            <a:off x="9969936" y="-24187"/>
            <a:ext cx="469865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7" name="Google Shape;547;p76"/>
          <p:cNvSpPr/>
          <p:nvPr/>
        </p:nvSpPr>
        <p:spPr>
          <a:xfrm>
            <a:off x="10439798" y="-24187"/>
            <a:ext cx="166412" cy="6752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8" name="Google Shape;548;p76"/>
          <p:cNvSpPr/>
          <p:nvPr/>
        </p:nvSpPr>
        <p:spPr>
          <a:xfrm>
            <a:off x="10606210" y="-24187"/>
            <a:ext cx="1668996" cy="675245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" name="Google Shape;549;p76"/>
          <p:cNvSpPr/>
          <p:nvPr/>
        </p:nvSpPr>
        <p:spPr>
          <a:xfrm>
            <a:off x="12275208" y="-24187"/>
            <a:ext cx="3980795" cy="675245"/>
          </a:xfrm>
          <a:prstGeom prst="rect">
            <a:avLst/>
          </a:prstGeom>
          <a:solidFill>
            <a:srgbClr val="61B4DF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0" name="Google Shape;550;p76"/>
          <p:cNvSpPr/>
          <p:nvPr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51" name="Google Shape;551;p76"/>
          <p:cNvSpPr/>
          <p:nvPr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r>
              <a:t/>
            </a:r>
            <a:endParaRPr b="0" i="0" sz="2467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" name="Google Shape;552;p76"/>
          <p:cNvSpPr txBox="1"/>
          <p:nvPr>
            <p:ph idx="1" type="body"/>
          </p:nvPr>
        </p:nvSpPr>
        <p:spPr>
          <a:xfrm>
            <a:off x="2310170" y="931283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1" sz="24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53" name="Google Shape;553;p76"/>
          <p:cNvCxnSpPr/>
          <p:nvPr/>
        </p:nvCxnSpPr>
        <p:spPr>
          <a:xfrm>
            <a:off x="2188345" y="776258"/>
            <a:ext cx="0" cy="1722177"/>
          </a:xfrm>
          <a:prstGeom prst="straightConnector1">
            <a:avLst/>
          </a:prstGeom>
          <a:noFill/>
          <a:ln cap="flat" cmpd="sng" w="9525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4" name="Google Shape;554;p76"/>
          <p:cNvSpPr txBox="1"/>
          <p:nvPr>
            <p:ph idx="2" type="body"/>
          </p:nvPr>
        </p:nvSpPr>
        <p:spPr>
          <a:xfrm>
            <a:off x="489442" y="1671457"/>
            <a:ext cx="1675120" cy="541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5" name="Google Shape;555;p76"/>
          <p:cNvSpPr txBox="1"/>
          <p:nvPr/>
        </p:nvSpPr>
        <p:spPr>
          <a:xfrm>
            <a:off x="489443" y="1016282"/>
            <a:ext cx="16989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QUIZ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56" name="Google Shape;556;p76"/>
          <p:cNvGraphicFramePr/>
          <p:nvPr/>
        </p:nvGraphicFramePr>
        <p:xfrm>
          <a:off x="13805530" y="3419270"/>
          <a:ext cx="2058919" cy="2065103"/>
        </p:xfrm>
        <a:graphic>
          <a:graphicData uri="http://schemas.openxmlformats.org/presentationml/2006/ole">
            <mc:AlternateContent>
              <mc:Choice Requires="v">
                <p:oleObj r:id="rId3" imgH="2065103" imgW="2058919" progId="Photoshop.Image.13" spid="_x0000_s1">
                  <p:embed/>
                </p:oleObj>
              </mc:Choice>
              <mc:Fallback>
                <p:oleObj r:id="rId4" imgH="2065103" imgW="2058919" progId="Photoshop.Image.13">
                  <p:embed/>
                  <p:pic>
                    <p:nvPicPr>
                      <p:cNvPr id="556" name="Google Shape;556;p76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3805530" y="3419270"/>
                        <a:ext cx="2058919" cy="2065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7" name="Google Shape;557;p76"/>
          <p:cNvSpPr txBox="1"/>
          <p:nvPr/>
        </p:nvSpPr>
        <p:spPr>
          <a:xfrm>
            <a:off x="1664103" y="3007689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76"/>
          <p:cNvSpPr txBox="1"/>
          <p:nvPr/>
        </p:nvSpPr>
        <p:spPr>
          <a:xfrm>
            <a:off x="1664103" y="3828786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76"/>
          <p:cNvSpPr txBox="1"/>
          <p:nvPr/>
        </p:nvSpPr>
        <p:spPr>
          <a:xfrm>
            <a:off x="1664101" y="4649883"/>
            <a:ext cx="6233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76"/>
          <p:cNvSpPr txBox="1"/>
          <p:nvPr/>
        </p:nvSpPr>
        <p:spPr>
          <a:xfrm>
            <a:off x="1664103" y="5470981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23506" y="6938"/>
            <a:ext cx="2217614" cy="639994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6"/>
          <p:cNvSpPr txBox="1"/>
          <p:nvPr>
            <p:ph idx="3" type="body"/>
          </p:nvPr>
        </p:nvSpPr>
        <p:spPr>
          <a:xfrm>
            <a:off x="2329744" y="291696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3" name="Google Shape;563;p76"/>
          <p:cNvSpPr txBox="1"/>
          <p:nvPr>
            <p:ph idx="4" type="body"/>
          </p:nvPr>
        </p:nvSpPr>
        <p:spPr>
          <a:xfrm>
            <a:off x="2329744" y="374268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4" name="Google Shape;564;p76"/>
          <p:cNvSpPr txBox="1"/>
          <p:nvPr>
            <p:ph idx="5" type="body"/>
          </p:nvPr>
        </p:nvSpPr>
        <p:spPr>
          <a:xfrm>
            <a:off x="2329744" y="4549550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5" name="Google Shape;565;p76"/>
          <p:cNvSpPr txBox="1"/>
          <p:nvPr>
            <p:ph idx="6" type="body"/>
          </p:nvPr>
        </p:nvSpPr>
        <p:spPr>
          <a:xfrm>
            <a:off x="2329744" y="537446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66" name="Google Shape;566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iz ans">
  <p:cSld name="quiz ans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7"/>
          <p:cNvSpPr/>
          <p:nvPr/>
        </p:nvSpPr>
        <p:spPr>
          <a:xfrm>
            <a:off x="3" y="7128855"/>
            <a:ext cx="16256001" cy="2022135"/>
          </a:xfrm>
          <a:prstGeom prst="rect">
            <a:avLst/>
          </a:prstGeom>
          <a:gradFill>
            <a:gsLst>
              <a:gs pos="0">
                <a:srgbClr val="EEEEEE"/>
              </a:gs>
              <a:gs pos="100000">
                <a:srgbClr val="D9D9D9"/>
              </a:gs>
            </a:gsLst>
            <a:lin ang="5400000" scaled="0"/>
          </a:gra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" name="Google Shape;569;p77"/>
          <p:cNvSpPr txBox="1"/>
          <p:nvPr/>
        </p:nvSpPr>
        <p:spPr>
          <a:xfrm>
            <a:off x="436422" y="7343848"/>
            <a:ext cx="32322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0" name="Google Shape;570;p77"/>
          <p:cNvCxnSpPr/>
          <p:nvPr/>
        </p:nvCxnSpPr>
        <p:spPr>
          <a:xfrm>
            <a:off x="396856" y="7371304"/>
            <a:ext cx="1451424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1" name="Google Shape;571;p77"/>
          <p:cNvCxnSpPr/>
          <p:nvPr/>
        </p:nvCxnSpPr>
        <p:spPr>
          <a:xfrm>
            <a:off x="436422" y="7376608"/>
            <a:ext cx="15462286" cy="0"/>
          </a:xfrm>
          <a:prstGeom prst="straightConnector1">
            <a:avLst/>
          </a:prstGeom>
          <a:noFill/>
          <a:ln cap="flat" cmpd="sng" w="28575">
            <a:solidFill>
              <a:srgbClr val="CDCD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2" name="Google Shape;572;p77"/>
          <p:cNvSpPr txBox="1"/>
          <p:nvPr>
            <p:ph idx="1" type="body"/>
          </p:nvPr>
        </p:nvSpPr>
        <p:spPr>
          <a:xfrm>
            <a:off x="3662871" y="7268723"/>
            <a:ext cx="9022188" cy="619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F37"/>
              </a:buClr>
              <a:buSzPts val="2400"/>
              <a:buNone/>
              <a:defRPr b="1" sz="2400">
                <a:solidFill>
                  <a:srgbClr val="3C9F3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3" name="Google Shape;573;p77"/>
          <p:cNvSpPr/>
          <p:nvPr/>
        </p:nvSpPr>
        <p:spPr>
          <a:xfrm>
            <a:off x="2" y="-24187"/>
            <a:ext cx="1463433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" name="Google Shape;574;p77"/>
          <p:cNvSpPr/>
          <p:nvPr/>
        </p:nvSpPr>
        <p:spPr>
          <a:xfrm>
            <a:off x="1463434" y="-24187"/>
            <a:ext cx="7101807" cy="675245"/>
          </a:xfrm>
          <a:prstGeom prst="rect">
            <a:avLst/>
          </a:prstGeom>
          <a:solidFill>
            <a:srgbClr val="F69E66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" name="Google Shape;575;p77"/>
          <p:cNvSpPr/>
          <p:nvPr/>
        </p:nvSpPr>
        <p:spPr>
          <a:xfrm>
            <a:off x="8565237" y="-24187"/>
            <a:ext cx="1404697" cy="675245"/>
          </a:xfrm>
          <a:prstGeom prst="rect">
            <a:avLst/>
          </a:prstGeom>
          <a:solidFill>
            <a:srgbClr val="F38573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" name="Google Shape;576;p77"/>
          <p:cNvSpPr/>
          <p:nvPr/>
        </p:nvSpPr>
        <p:spPr>
          <a:xfrm>
            <a:off x="9969936" y="-24187"/>
            <a:ext cx="469865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7" name="Google Shape;577;p77"/>
          <p:cNvSpPr/>
          <p:nvPr/>
        </p:nvSpPr>
        <p:spPr>
          <a:xfrm>
            <a:off x="10439798" y="-24187"/>
            <a:ext cx="166412" cy="6752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" name="Google Shape;578;p77"/>
          <p:cNvSpPr/>
          <p:nvPr/>
        </p:nvSpPr>
        <p:spPr>
          <a:xfrm>
            <a:off x="10606210" y="-24187"/>
            <a:ext cx="1668996" cy="675245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9" name="Google Shape;579;p77"/>
          <p:cNvSpPr/>
          <p:nvPr/>
        </p:nvSpPr>
        <p:spPr>
          <a:xfrm>
            <a:off x="12275208" y="-24187"/>
            <a:ext cx="3980795" cy="675245"/>
          </a:xfrm>
          <a:prstGeom prst="rect">
            <a:avLst/>
          </a:prstGeom>
          <a:solidFill>
            <a:srgbClr val="61B4DF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" name="Google Shape;580;p77"/>
          <p:cNvSpPr/>
          <p:nvPr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81" name="Google Shape;581;p77"/>
          <p:cNvSpPr/>
          <p:nvPr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r>
              <a:t/>
            </a:r>
            <a:endParaRPr b="0" i="0" sz="2467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82" name="Google Shape;582;p77"/>
          <p:cNvCxnSpPr/>
          <p:nvPr/>
        </p:nvCxnSpPr>
        <p:spPr>
          <a:xfrm>
            <a:off x="2188345" y="776258"/>
            <a:ext cx="0" cy="1722177"/>
          </a:xfrm>
          <a:prstGeom prst="straightConnector1">
            <a:avLst/>
          </a:prstGeom>
          <a:noFill/>
          <a:ln cap="flat" cmpd="sng" w="9525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3" name="Google Shape;583;p77"/>
          <p:cNvSpPr txBox="1"/>
          <p:nvPr>
            <p:ph idx="2" type="body"/>
          </p:nvPr>
        </p:nvSpPr>
        <p:spPr>
          <a:xfrm>
            <a:off x="489442" y="1671457"/>
            <a:ext cx="1675120" cy="541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4" name="Google Shape;584;p77"/>
          <p:cNvSpPr txBox="1"/>
          <p:nvPr/>
        </p:nvSpPr>
        <p:spPr>
          <a:xfrm>
            <a:off x="489443" y="1016282"/>
            <a:ext cx="16989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QUIZ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85" name="Google Shape;585;p77"/>
          <p:cNvGraphicFramePr/>
          <p:nvPr/>
        </p:nvGraphicFramePr>
        <p:xfrm>
          <a:off x="13805530" y="3419270"/>
          <a:ext cx="2058919" cy="2065103"/>
        </p:xfrm>
        <a:graphic>
          <a:graphicData uri="http://schemas.openxmlformats.org/presentationml/2006/ole">
            <mc:AlternateContent>
              <mc:Choice Requires="v">
                <p:oleObj r:id="rId3" imgH="2065103" imgW="2058919" progId="Photoshop.Image.13" spid="_x0000_s1">
                  <p:embed/>
                </p:oleObj>
              </mc:Choice>
              <mc:Fallback>
                <p:oleObj r:id="rId4" imgH="2065103" imgW="2058919" progId="Photoshop.Image.13">
                  <p:embed/>
                  <p:pic>
                    <p:nvPicPr>
                      <p:cNvPr id="585" name="Google Shape;585;p77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3805530" y="3419270"/>
                        <a:ext cx="2058919" cy="2065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6" name="Google Shape;586;p77"/>
          <p:cNvSpPr txBox="1"/>
          <p:nvPr/>
        </p:nvSpPr>
        <p:spPr>
          <a:xfrm>
            <a:off x="1664103" y="3007689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77"/>
          <p:cNvSpPr txBox="1"/>
          <p:nvPr/>
        </p:nvSpPr>
        <p:spPr>
          <a:xfrm>
            <a:off x="1664103" y="3828786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7"/>
          <p:cNvSpPr txBox="1"/>
          <p:nvPr/>
        </p:nvSpPr>
        <p:spPr>
          <a:xfrm>
            <a:off x="1664101" y="4649883"/>
            <a:ext cx="6233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7"/>
          <p:cNvSpPr txBox="1"/>
          <p:nvPr/>
        </p:nvSpPr>
        <p:spPr>
          <a:xfrm>
            <a:off x="1664103" y="5470981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77"/>
          <p:cNvSpPr txBox="1"/>
          <p:nvPr>
            <p:ph idx="3" type="body"/>
          </p:nvPr>
        </p:nvSpPr>
        <p:spPr>
          <a:xfrm>
            <a:off x="2329744" y="291696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1" name="Google Shape;591;p77"/>
          <p:cNvSpPr txBox="1"/>
          <p:nvPr>
            <p:ph idx="4" type="body"/>
          </p:nvPr>
        </p:nvSpPr>
        <p:spPr>
          <a:xfrm>
            <a:off x="2329744" y="374268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2" name="Google Shape;592;p77"/>
          <p:cNvSpPr txBox="1"/>
          <p:nvPr>
            <p:ph idx="5" type="body"/>
          </p:nvPr>
        </p:nvSpPr>
        <p:spPr>
          <a:xfrm>
            <a:off x="2329744" y="4549550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3" name="Google Shape;593;p77"/>
          <p:cNvSpPr txBox="1"/>
          <p:nvPr>
            <p:ph idx="6" type="body"/>
          </p:nvPr>
        </p:nvSpPr>
        <p:spPr>
          <a:xfrm>
            <a:off x="2329744" y="537446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94" name="Google Shape;594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23506" y="6938"/>
            <a:ext cx="2217614" cy="639994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7"/>
          <p:cNvSpPr txBox="1"/>
          <p:nvPr>
            <p:ph idx="7" type="body"/>
          </p:nvPr>
        </p:nvSpPr>
        <p:spPr>
          <a:xfrm>
            <a:off x="2310170" y="931283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1" sz="24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6" name="Google Shape;596;p77"/>
          <p:cNvSpPr txBox="1"/>
          <p:nvPr>
            <p:ph idx="8" type="body"/>
          </p:nvPr>
        </p:nvSpPr>
        <p:spPr>
          <a:xfrm>
            <a:off x="440496" y="7946364"/>
            <a:ext cx="15375004" cy="1333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97" name="Google Shape;597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" y="99464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iz q">
  <p:cSld name="1_quiz q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8"/>
          <p:cNvSpPr/>
          <p:nvPr/>
        </p:nvSpPr>
        <p:spPr>
          <a:xfrm>
            <a:off x="2" y="-24187"/>
            <a:ext cx="1463433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0" name="Google Shape;600;p78"/>
          <p:cNvSpPr/>
          <p:nvPr/>
        </p:nvSpPr>
        <p:spPr>
          <a:xfrm>
            <a:off x="1463434" y="-24187"/>
            <a:ext cx="7101807" cy="675245"/>
          </a:xfrm>
          <a:prstGeom prst="rect">
            <a:avLst/>
          </a:prstGeom>
          <a:solidFill>
            <a:srgbClr val="F69E66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1" name="Google Shape;601;p78"/>
          <p:cNvSpPr/>
          <p:nvPr/>
        </p:nvSpPr>
        <p:spPr>
          <a:xfrm>
            <a:off x="8565237" y="-24187"/>
            <a:ext cx="1404697" cy="675245"/>
          </a:xfrm>
          <a:prstGeom prst="rect">
            <a:avLst/>
          </a:prstGeom>
          <a:solidFill>
            <a:srgbClr val="F38573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2" name="Google Shape;602;p78"/>
          <p:cNvSpPr/>
          <p:nvPr/>
        </p:nvSpPr>
        <p:spPr>
          <a:xfrm>
            <a:off x="9969936" y="-24187"/>
            <a:ext cx="469865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3" name="Google Shape;603;p78"/>
          <p:cNvSpPr/>
          <p:nvPr/>
        </p:nvSpPr>
        <p:spPr>
          <a:xfrm>
            <a:off x="10439798" y="-24187"/>
            <a:ext cx="166412" cy="6752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4" name="Google Shape;604;p78"/>
          <p:cNvSpPr/>
          <p:nvPr/>
        </p:nvSpPr>
        <p:spPr>
          <a:xfrm>
            <a:off x="10606210" y="-24187"/>
            <a:ext cx="1668996" cy="675245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5" name="Google Shape;605;p78"/>
          <p:cNvSpPr/>
          <p:nvPr/>
        </p:nvSpPr>
        <p:spPr>
          <a:xfrm>
            <a:off x="12275208" y="-24187"/>
            <a:ext cx="3980795" cy="675245"/>
          </a:xfrm>
          <a:prstGeom prst="rect">
            <a:avLst/>
          </a:prstGeom>
          <a:solidFill>
            <a:srgbClr val="61B4DF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6" name="Google Shape;606;p78"/>
          <p:cNvSpPr/>
          <p:nvPr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07" name="Google Shape;607;p78"/>
          <p:cNvSpPr/>
          <p:nvPr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r>
              <a:t/>
            </a:r>
            <a:endParaRPr b="0" i="0" sz="2467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8" name="Google Shape;608;p78"/>
          <p:cNvSpPr txBox="1"/>
          <p:nvPr>
            <p:ph idx="1" type="body"/>
          </p:nvPr>
        </p:nvSpPr>
        <p:spPr>
          <a:xfrm>
            <a:off x="2310170" y="931283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1" sz="24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09" name="Google Shape;609;p78"/>
          <p:cNvCxnSpPr/>
          <p:nvPr/>
        </p:nvCxnSpPr>
        <p:spPr>
          <a:xfrm>
            <a:off x="2188345" y="776258"/>
            <a:ext cx="0" cy="1722177"/>
          </a:xfrm>
          <a:prstGeom prst="straightConnector1">
            <a:avLst/>
          </a:prstGeom>
          <a:noFill/>
          <a:ln cap="flat" cmpd="sng" w="9525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0" name="Google Shape;610;p78"/>
          <p:cNvSpPr txBox="1"/>
          <p:nvPr>
            <p:ph idx="2" type="body"/>
          </p:nvPr>
        </p:nvSpPr>
        <p:spPr>
          <a:xfrm>
            <a:off x="489442" y="1671457"/>
            <a:ext cx="1675120" cy="541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1" name="Google Shape;611;p78"/>
          <p:cNvSpPr txBox="1"/>
          <p:nvPr/>
        </p:nvSpPr>
        <p:spPr>
          <a:xfrm>
            <a:off x="489443" y="1016282"/>
            <a:ext cx="16989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QUIZ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12" name="Google Shape;612;p78"/>
          <p:cNvGraphicFramePr/>
          <p:nvPr/>
        </p:nvGraphicFramePr>
        <p:xfrm>
          <a:off x="13805530" y="3419270"/>
          <a:ext cx="2058919" cy="2065103"/>
        </p:xfrm>
        <a:graphic>
          <a:graphicData uri="http://schemas.openxmlformats.org/presentationml/2006/ole">
            <mc:AlternateContent>
              <mc:Choice Requires="v">
                <p:oleObj r:id="rId3" imgH="2065103" imgW="2058919" progId="Photoshop.Image.13" spid="_x0000_s1">
                  <p:embed/>
                </p:oleObj>
              </mc:Choice>
              <mc:Fallback>
                <p:oleObj r:id="rId4" imgH="2065103" imgW="2058919" progId="Photoshop.Image.13">
                  <p:embed/>
                  <p:pic>
                    <p:nvPicPr>
                      <p:cNvPr id="612" name="Google Shape;612;p78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3805530" y="3419270"/>
                        <a:ext cx="2058919" cy="2065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3" name="Google Shape;613;p78"/>
          <p:cNvSpPr txBox="1"/>
          <p:nvPr/>
        </p:nvSpPr>
        <p:spPr>
          <a:xfrm>
            <a:off x="1664103" y="3007689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78"/>
          <p:cNvSpPr txBox="1"/>
          <p:nvPr/>
        </p:nvSpPr>
        <p:spPr>
          <a:xfrm>
            <a:off x="1664103" y="3828786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" name="Google Shape;615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23506" y="6938"/>
            <a:ext cx="2217614" cy="63999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8"/>
          <p:cNvSpPr txBox="1"/>
          <p:nvPr>
            <p:ph idx="3" type="body"/>
          </p:nvPr>
        </p:nvSpPr>
        <p:spPr>
          <a:xfrm>
            <a:off x="2329744" y="291696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7" name="Google Shape;617;p78"/>
          <p:cNvSpPr txBox="1"/>
          <p:nvPr>
            <p:ph idx="4" type="body"/>
          </p:nvPr>
        </p:nvSpPr>
        <p:spPr>
          <a:xfrm>
            <a:off x="2329744" y="374268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18" name="Google Shape;618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 Name">
  <p:cSld name="Topic Nam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42"/>
          <p:cNvSpPr txBox="1"/>
          <p:nvPr>
            <p:ph idx="1" type="body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b="1" i="0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iz ans">
  <p:cSld name="1_quiz ans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9"/>
          <p:cNvSpPr/>
          <p:nvPr/>
        </p:nvSpPr>
        <p:spPr>
          <a:xfrm>
            <a:off x="1" y="6798914"/>
            <a:ext cx="16256001" cy="2022135"/>
          </a:xfrm>
          <a:prstGeom prst="rect">
            <a:avLst/>
          </a:prstGeom>
          <a:gradFill>
            <a:gsLst>
              <a:gs pos="0">
                <a:srgbClr val="EEEEEE"/>
              </a:gs>
              <a:gs pos="100000">
                <a:srgbClr val="D9D9D9"/>
              </a:gs>
            </a:gsLst>
            <a:lin ang="5400000" scaled="0"/>
          </a:gra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1" name="Google Shape;621;p79"/>
          <p:cNvSpPr txBox="1"/>
          <p:nvPr/>
        </p:nvSpPr>
        <p:spPr>
          <a:xfrm>
            <a:off x="436422" y="6835848"/>
            <a:ext cx="32322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2" name="Google Shape;622;p79"/>
          <p:cNvCxnSpPr/>
          <p:nvPr/>
        </p:nvCxnSpPr>
        <p:spPr>
          <a:xfrm>
            <a:off x="396856" y="7371304"/>
            <a:ext cx="1451424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3" name="Google Shape;623;p79"/>
          <p:cNvCxnSpPr/>
          <p:nvPr/>
        </p:nvCxnSpPr>
        <p:spPr>
          <a:xfrm>
            <a:off x="396856" y="7371304"/>
            <a:ext cx="15462286" cy="0"/>
          </a:xfrm>
          <a:prstGeom prst="straightConnector1">
            <a:avLst/>
          </a:prstGeom>
          <a:noFill/>
          <a:ln cap="flat" cmpd="sng" w="28575">
            <a:solidFill>
              <a:srgbClr val="CDCD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4" name="Google Shape;624;p79"/>
          <p:cNvSpPr txBox="1"/>
          <p:nvPr>
            <p:ph idx="1" type="body"/>
          </p:nvPr>
        </p:nvSpPr>
        <p:spPr>
          <a:xfrm>
            <a:off x="3662871" y="6760723"/>
            <a:ext cx="9022188" cy="619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F37"/>
              </a:buClr>
              <a:buSzPts val="2400"/>
              <a:buNone/>
              <a:defRPr b="1" sz="2400">
                <a:solidFill>
                  <a:srgbClr val="3C9F3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5" name="Google Shape;625;p79"/>
          <p:cNvSpPr/>
          <p:nvPr/>
        </p:nvSpPr>
        <p:spPr>
          <a:xfrm>
            <a:off x="2" y="-24187"/>
            <a:ext cx="1463433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6" name="Google Shape;626;p79"/>
          <p:cNvSpPr/>
          <p:nvPr/>
        </p:nvSpPr>
        <p:spPr>
          <a:xfrm>
            <a:off x="1463434" y="-24187"/>
            <a:ext cx="7101807" cy="675245"/>
          </a:xfrm>
          <a:prstGeom prst="rect">
            <a:avLst/>
          </a:prstGeom>
          <a:solidFill>
            <a:srgbClr val="F69E66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7" name="Google Shape;627;p79"/>
          <p:cNvSpPr/>
          <p:nvPr/>
        </p:nvSpPr>
        <p:spPr>
          <a:xfrm>
            <a:off x="8565237" y="-24187"/>
            <a:ext cx="1404697" cy="675245"/>
          </a:xfrm>
          <a:prstGeom prst="rect">
            <a:avLst/>
          </a:prstGeom>
          <a:solidFill>
            <a:srgbClr val="F38573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8" name="Google Shape;628;p79"/>
          <p:cNvSpPr/>
          <p:nvPr/>
        </p:nvSpPr>
        <p:spPr>
          <a:xfrm>
            <a:off x="9969936" y="-24187"/>
            <a:ext cx="469865" cy="675245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9" name="Google Shape;629;p79"/>
          <p:cNvSpPr/>
          <p:nvPr/>
        </p:nvSpPr>
        <p:spPr>
          <a:xfrm>
            <a:off x="10439798" y="-24187"/>
            <a:ext cx="166412" cy="6752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0" name="Google Shape;630;p79"/>
          <p:cNvSpPr/>
          <p:nvPr/>
        </p:nvSpPr>
        <p:spPr>
          <a:xfrm>
            <a:off x="10606210" y="-24187"/>
            <a:ext cx="1668996" cy="675245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1" name="Google Shape;631;p79"/>
          <p:cNvSpPr/>
          <p:nvPr/>
        </p:nvSpPr>
        <p:spPr>
          <a:xfrm>
            <a:off x="12275208" y="-24187"/>
            <a:ext cx="3980795" cy="675245"/>
          </a:xfrm>
          <a:prstGeom prst="rect">
            <a:avLst/>
          </a:prstGeom>
          <a:solidFill>
            <a:srgbClr val="61B4DF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2" name="Google Shape;632;p79"/>
          <p:cNvSpPr/>
          <p:nvPr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33" name="Google Shape;633;p79"/>
          <p:cNvSpPr/>
          <p:nvPr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r>
              <a:t/>
            </a:r>
            <a:endParaRPr b="0" i="0" sz="2467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34" name="Google Shape;634;p79"/>
          <p:cNvCxnSpPr/>
          <p:nvPr/>
        </p:nvCxnSpPr>
        <p:spPr>
          <a:xfrm>
            <a:off x="2188345" y="776258"/>
            <a:ext cx="0" cy="1722177"/>
          </a:xfrm>
          <a:prstGeom prst="straightConnector1">
            <a:avLst/>
          </a:prstGeom>
          <a:noFill/>
          <a:ln cap="flat" cmpd="sng" w="9525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5" name="Google Shape;635;p79"/>
          <p:cNvSpPr txBox="1"/>
          <p:nvPr>
            <p:ph idx="2" type="body"/>
          </p:nvPr>
        </p:nvSpPr>
        <p:spPr>
          <a:xfrm>
            <a:off x="489442" y="1671457"/>
            <a:ext cx="1675120" cy="541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6" name="Google Shape;636;p79"/>
          <p:cNvSpPr txBox="1"/>
          <p:nvPr/>
        </p:nvSpPr>
        <p:spPr>
          <a:xfrm>
            <a:off x="489443" y="1016282"/>
            <a:ext cx="16989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QUIZ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37" name="Google Shape;637;p79"/>
          <p:cNvGraphicFramePr/>
          <p:nvPr/>
        </p:nvGraphicFramePr>
        <p:xfrm>
          <a:off x="13805530" y="3419270"/>
          <a:ext cx="2058919" cy="2065103"/>
        </p:xfrm>
        <a:graphic>
          <a:graphicData uri="http://schemas.openxmlformats.org/presentationml/2006/ole">
            <mc:AlternateContent>
              <mc:Choice Requires="v">
                <p:oleObj r:id="rId3" imgH="2065103" imgW="2058919" progId="Photoshop.Image.13" spid="_x0000_s1">
                  <p:embed/>
                </p:oleObj>
              </mc:Choice>
              <mc:Fallback>
                <p:oleObj r:id="rId4" imgH="2065103" imgW="2058919" progId="Photoshop.Image.13">
                  <p:embed/>
                  <p:pic>
                    <p:nvPicPr>
                      <p:cNvPr id="637" name="Google Shape;637;p79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3805530" y="3419270"/>
                        <a:ext cx="2058919" cy="2065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8" name="Google Shape;638;p79"/>
          <p:cNvSpPr txBox="1"/>
          <p:nvPr/>
        </p:nvSpPr>
        <p:spPr>
          <a:xfrm>
            <a:off x="1664103" y="3007689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79"/>
          <p:cNvSpPr txBox="1"/>
          <p:nvPr/>
        </p:nvSpPr>
        <p:spPr>
          <a:xfrm>
            <a:off x="1664103" y="3828786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79"/>
          <p:cNvSpPr txBox="1"/>
          <p:nvPr>
            <p:ph idx="3" type="body"/>
          </p:nvPr>
        </p:nvSpPr>
        <p:spPr>
          <a:xfrm>
            <a:off x="2329744" y="291696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1" name="Google Shape;641;p79"/>
          <p:cNvSpPr txBox="1"/>
          <p:nvPr>
            <p:ph idx="4" type="body"/>
          </p:nvPr>
        </p:nvSpPr>
        <p:spPr>
          <a:xfrm>
            <a:off x="2329744" y="374268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42" name="Google Shape;642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23506" y="6938"/>
            <a:ext cx="2217614" cy="639994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9"/>
          <p:cNvSpPr txBox="1"/>
          <p:nvPr>
            <p:ph idx="5" type="body"/>
          </p:nvPr>
        </p:nvSpPr>
        <p:spPr>
          <a:xfrm>
            <a:off x="2310170" y="931283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1" sz="24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4" name="Google Shape;644;p79"/>
          <p:cNvSpPr txBox="1"/>
          <p:nvPr>
            <p:ph idx="6" type="body"/>
          </p:nvPr>
        </p:nvSpPr>
        <p:spPr>
          <a:xfrm>
            <a:off x="427451" y="7435666"/>
            <a:ext cx="15375004" cy="1333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45" name="Google Shape;645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ummary">
  <p:cSld name="1_Summary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80"/>
          <p:cNvSpPr/>
          <p:nvPr/>
        </p:nvSpPr>
        <p:spPr>
          <a:xfrm>
            <a:off x="0" y="1242017"/>
            <a:ext cx="3426096" cy="7253473"/>
          </a:xfrm>
          <a:prstGeom prst="rect">
            <a:avLst/>
          </a:prstGeom>
          <a:solidFill>
            <a:srgbClr val="5AC7DB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80"/>
          <p:cNvSpPr/>
          <p:nvPr/>
        </p:nvSpPr>
        <p:spPr>
          <a:xfrm>
            <a:off x="0" y="-4724"/>
            <a:ext cx="1463432" cy="195000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1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80"/>
          <p:cNvSpPr/>
          <p:nvPr/>
        </p:nvSpPr>
        <p:spPr>
          <a:xfrm>
            <a:off x="1463431" y="-4724"/>
            <a:ext cx="7101806" cy="195000"/>
          </a:xfrm>
          <a:prstGeom prst="rect">
            <a:avLst/>
          </a:prstGeom>
          <a:solidFill>
            <a:srgbClr val="F69E66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1" i="0" sz="148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80"/>
          <p:cNvSpPr/>
          <p:nvPr/>
        </p:nvSpPr>
        <p:spPr>
          <a:xfrm>
            <a:off x="8565236" y="-4724"/>
            <a:ext cx="1404697" cy="195000"/>
          </a:xfrm>
          <a:prstGeom prst="rect">
            <a:avLst/>
          </a:prstGeom>
          <a:solidFill>
            <a:srgbClr val="F38573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1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80"/>
          <p:cNvSpPr/>
          <p:nvPr/>
        </p:nvSpPr>
        <p:spPr>
          <a:xfrm>
            <a:off x="9969933" y="-4724"/>
            <a:ext cx="469864" cy="195000"/>
          </a:xfrm>
          <a:prstGeom prst="rect">
            <a:avLst/>
          </a:prstGeom>
          <a:solidFill>
            <a:srgbClr val="FAC36F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1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80"/>
          <p:cNvSpPr/>
          <p:nvPr/>
        </p:nvSpPr>
        <p:spPr>
          <a:xfrm>
            <a:off x="10439798" y="-4724"/>
            <a:ext cx="166411" cy="19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1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80"/>
          <p:cNvSpPr/>
          <p:nvPr/>
        </p:nvSpPr>
        <p:spPr>
          <a:xfrm>
            <a:off x="10606208" y="-4724"/>
            <a:ext cx="1668997" cy="195000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1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80"/>
          <p:cNvSpPr/>
          <p:nvPr/>
        </p:nvSpPr>
        <p:spPr>
          <a:xfrm>
            <a:off x="12275205" y="-4724"/>
            <a:ext cx="3980795" cy="195000"/>
          </a:xfrm>
          <a:prstGeom prst="rect">
            <a:avLst/>
          </a:prstGeom>
          <a:solidFill>
            <a:srgbClr val="61B4DF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1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6" name="Google Shape;65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51" y="2742873"/>
            <a:ext cx="2599593" cy="4642973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0"/>
          <p:cNvSpPr txBox="1"/>
          <p:nvPr>
            <p:ph idx="1" type="body"/>
          </p:nvPr>
        </p:nvSpPr>
        <p:spPr>
          <a:xfrm>
            <a:off x="5249459" y="2742873"/>
            <a:ext cx="8946989" cy="58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8" name="Google Shape;658;p80"/>
          <p:cNvSpPr txBox="1"/>
          <p:nvPr>
            <p:ph idx="2" type="body"/>
          </p:nvPr>
        </p:nvSpPr>
        <p:spPr>
          <a:xfrm>
            <a:off x="5249459" y="3935570"/>
            <a:ext cx="8946989" cy="58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9" name="Google Shape;659;p80"/>
          <p:cNvSpPr txBox="1"/>
          <p:nvPr>
            <p:ph idx="3" type="body"/>
          </p:nvPr>
        </p:nvSpPr>
        <p:spPr>
          <a:xfrm>
            <a:off x="5249459" y="5128267"/>
            <a:ext cx="8946989" cy="58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0" name="Google Shape;660;p80"/>
          <p:cNvSpPr txBox="1"/>
          <p:nvPr>
            <p:ph idx="4" type="body"/>
          </p:nvPr>
        </p:nvSpPr>
        <p:spPr>
          <a:xfrm>
            <a:off x="5249459" y="6320965"/>
            <a:ext cx="8946989" cy="58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61" name="Google Shape;661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6720" y="885621"/>
            <a:ext cx="3359430" cy="25392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0"/>
          <p:cNvSpPr txBox="1"/>
          <p:nvPr/>
        </p:nvSpPr>
        <p:spPr>
          <a:xfrm>
            <a:off x="0" y="415146"/>
            <a:ext cx="1625600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Key Takeaways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1"/>
          <p:cNvSpPr/>
          <p:nvPr/>
        </p:nvSpPr>
        <p:spPr>
          <a:xfrm>
            <a:off x="-1" y="7677018"/>
            <a:ext cx="16256001" cy="1466983"/>
          </a:xfrm>
          <a:prstGeom prst="rect">
            <a:avLst/>
          </a:prstGeom>
          <a:solidFill>
            <a:srgbClr val="8E8E8E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5" name="Google Shape;665;p81"/>
          <p:cNvGrpSpPr/>
          <p:nvPr/>
        </p:nvGrpSpPr>
        <p:grpSpPr>
          <a:xfrm>
            <a:off x="-3" y="7545045"/>
            <a:ext cx="16256000" cy="130964"/>
            <a:chOff x="0" y="474414"/>
            <a:chExt cx="7908925" cy="61412"/>
          </a:xfrm>
        </p:grpSpPr>
        <p:sp>
          <p:nvSpPr>
            <p:cNvPr id="666" name="Google Shape;666;p81"/>
            <p:cNvSpPr/>
            <p:nvPr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81"/>
            <p:cNvSpPr/>
            <p:nvPr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81"/>
            <p:cNvSpPr/>
            <p:nvPr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81"/>
            <p:cNvSpPr/>
            <p:nvPr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81"/>
            <p:cNvSpPr/>
            <p:nvPr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81"/>
            <p:cNvSpPr/>
            <p:nvPr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81"/>
            <p:cNvSpPr/>
            <p:nvPr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3F97C0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3" name="Google Shape;673;p81"/>
          <p:cNvSpPr/>
          <p:nvPr/>
        </p:nvSpPr>
        <p:spPr>
          <a:xfrm>
            <a:off x="-1" y="4732"/>
            <a:ext cx="16256001" cy="1121168"/>
          </a:xfrm>
          <a:prstGeom prst="rect">
            <a:avLst/>
          </a:prstGeom>
          <a:solidFill>
            <a:srgbClr val="7EC7E8"/>
          </a:solidFill>
          <a:ln>
            <a:noFill/>
          </a:ln>
        </p:spPr>
        <p:txBody>
          <a:bodyPr anchorCtr="0" anchor="ctr" bIns="58750" lIns="117500" spcFirstLastPara="1" rIns="117500" wrap="square" tIns="58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81"/>
          <p:cNvSpPr txBox="1"/>
          <p:nvPr/>
        </p:nvSpPr>
        <p:spPr>
          <a:xfrm>
            <a:off x="6760067" y="3801294"/>
            <a:ext cx="501502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5" name="Google Shape;675;p81"/>
          <p:cNvGrpSpPr/>
          <p:nvPr/>
        </p:nvGrpSpPr>
        <p:grpSpPr>
          <a:xfrm>
            <a:off x="2493994" y="2493927"/>
            <a:ext cx="3549856" cy="3683090"/>
            <a:chOff x="1430872" y="1152875"/>
            <a:chExt cx="1727088" cy="1727088"/>
          </a:xfrm>
        </p:grpSpPr>
        <p:sp>
          <p:nvSpPr>
            <p:cNvPr id="676" name="Google Shape;676;p81"/>
            <p:cNvSpPr/>
            <p:nvPr/>
          </p:nvSpPr>
          <p:spPr>
            <a:xfrm>
              <a:off x="1430872" y="1152875"/>
              <a:ext cx="1727088" cy="1727088"/>
            </a:xfrm>
            <a:prstGeom prst="ellipse">
              <a:avLst/>
            </a:prstGeom>
            <a:solidFill>
              <a:srgbClr val="7EC7E8"/>
            </a:solidFill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r>
                <a:t/>
              </a:r>
              <a:endParaRPr b="0" i="0" sz="14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7" name="Google Shape;677;p8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57008" y="1588960"/>
              <a:ext cx="1322414" cy="8601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8" name="Google Shape;67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13430" y="174759"/>
            <a:ext cx="2673811" cy="77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iz content">
  <p:cSld name="2_quiz content 2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681" name="Google Shape;68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83"/>
          <p:cNvSpPr txBox="1"/>
          <p:nvPr>
            <p:ph idx="1" type="body"/>
          </p:nvPr>
        </p:nvSpPr>
        <p:spPr>
          <a:xfrm>
            <a:off x="2979373" y="588266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3" name="Google Shape;683;p83"/>
          <p:cNvSpPr txBox="1"/>
          <p:nvPr/>
        </p:nvSpPr>
        <p:spPr>
          <a:xfrm>
            <a:off x="1664103" y="2895245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83"/>
          <p:cNvSpPr txBox="1"/>
          <p:nvPr/>
        </p:nvSpPr>
        <p:spPr>
          <a:xfrm>
            <a:off x="1664102" y="3715850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83"/>
          <p:cNvSpPr txBox="1"/>
          <p:nvPr>
            <p:ph idx="2" type="body"/>
          </p:nvPr>
        </p:nvSpPr>
        <p:spPr>
          <a:xfrm>
            <a:off x="2329744" y="27752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6" name="Google Shape;686;p83"/>
          <p:cNvSpPr txBox="1"/>
          <p:nvPr>
            <p:ph idx="3" type="body"/>
          </p:nvPr>
        </p:nvSpPr>
        <p:spPr>
          <a:xfrm>
            <a:off x="2329744" y="35958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7" name="Google Shape;687;p83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Knowledge Check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83"/>
          <p:cNvSpPr txBox="1"/>
          <p:nvPr>
            <p:ph idx="4" type="body"/>
          </p:nvPr>
        </p:nvSpPr>
        <p:spPr>
          <a:xfrm>
            <a:off x="1549948" y="1281798"/>
            <a:ext cx="952974" cy="5370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iz ans">
  <p:cSld name="2_quiz ans 2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691" name="Google Shape;69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84"/>
          <p:cNvSpPr txBox="1"/>
          <p:nvPr>
            <p:ph idx="1" type="body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3" name="Google Shape;693;p84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correct answer is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4" name="Google Shape;694;p84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5" name="Google Shape;695;p84"/>
          <p:cNvSpPr txBox="1"/>
          <p:nvPr>
            <p:ph idx="2" type="body"/>
          </p:nvPr>
        </p:nvSpPr>
        <p:spPr>
          <a:xfrm>
            <a:off x="2979373" y="588266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6" name="Google Shape;696;p84"/>
          <p:cNvSpPr txBox="1"/>
          <p:nvPr/>
        </p:nvSpPr>
        <p:spPr>
          <a:xfrm>
            <a:off x="1664103" y="2895245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84"/>
          <p:cNvSpPr txBox="1"/>
          <p:nvPr/>
        </p:nvSpPr>
        <p:spPr>
          <a:xfrm>
            <a:off x="1664102" y="3715850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84"/>
          <p:cNvSpPr txBox="1"/>
          <p:nvPr>
            <p:ph idx="3" type="body"/>
          </p:nvPr>
        </p:nvSpPr>
        <p:spPr>
          <a:xfrm>
            <a:off x="2329744" y="27752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9" name="Google Shape;699;p84"/>
          <p:cNvSpPr txBox="1"/>
          <p:nvPr>
            <p:ph idx="4" type="body"/>
          </p:nvPr>
        </p:nvSpPr>
        <p:spPr>
          <a:xfrm>
            <a:off x="2329744" y="35958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0" name="Google Shape;700;p84"/>
          <p:cNvSpPr txBox="1"/>
          <p:nvPr>
            <p:ph idx="5" type="body"/>
          </p:nvPr>
        </p:nvSpPr>
        <p:spPr>
          <a:xfrm>
            <a:off x="3133430" y="7373503"/>
            <a:ext cx="9022188" cy="351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4F93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24F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1" name="Google Shape;701;p84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Knowledge Check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84"/>
          <p:cNvSpPr txBox="1"/>
          <p:nvPr>
            <p:ph idx="6" type="body"/>
          </p:nvPr>
        </p:nvSpPr>
        <p:spPr>
          <a:xfrm>
            <a:off x="1549948" y="1281798"/>
            <a:ext cx="952974" cy="5370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iz content">
  <p:cSld name="2_quiz content 2 2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705" name="Google Shape;70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5"/>
          <p:cNvSpPr txBox="1"/>
          <p:nvPr>
            <p:ph idx="1" type="body"/>
          </p:nvPr>
        </p:nvSpPr>
        <p:spPr>
          <a:xfrm>
            <a:off x="2979373" y="588266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7" name="Google Shape;707;p85"/>
          <p:cNvSpPr txBox="1"/>
          <p:nvPr/>
        </p:nvSpPr>
        <p:spPr>
          <a:xfrm>
            <a:off x="1664103" y="2895245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85"/>
          <p:cNvSpPr txBox="1"/>
          <p:nvPr/>
        </p:nvSpPr>
        <p:spPr>
          <a:xfrm>
            <a:off x="1664102" y="3715850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85"/>
          <p:cNvSpPr txBox="1"/>
          <p:nvPr/>
        </p:nvSpPr>
        <p:spPr>
          <a:xfrm>
            <a:off x="1664102" y="4536455"/>
            <a:ext cx="6233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85"/>
          <p:cNvSpPr txBox="1"/>
          <p:nvPr/>
        </p:nvSpPr>
        <p:spPr>
          <a:xfrm>
            <a:off x="1664103" y="5357060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85"/>
          <p:cNvSpPr txBox="1"/>
          <p:nvPr>
            <p:ph idx="2" type="body"/>
          </p:nvPr>
        </p:nvSpPr>
        <p:spPr>
          <a:xfrm>
            <a:off x="2329744" y="27752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2" name="Google Shape;712;p85"/>
          <p:cNvSpPr txBox="1"/>
          <p:nvPr>
            <p:ph idx="3" type="body"/>
          </p:nvPr>
        </p:nvSpPr>
        <p:spPr>
          <a:xfrm>
            <a:off x="2329744" y="35958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3" name="Google Shape;713;p85"/>
          <p:cNvSpPr txBox="1"/>
          <p:nvPr>
            <p:ph idx="4" type="body"/>
          </p:nvPr>
        </p:nvSpPr>
        <p:spPr>
          <a:xfrm>
            <a:off x="2329744" y="44164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4" name="Google Shape;714;p85"/>
          <p:cNvSpPr txBox="1"/>
          <p:nvPr>
            <p:ph idx="5" type="body"/>
          </p:nvPr>
        </p:nvSpPr>
        <p:spPr>
          <a:xfrm>
            <a:off x="2329744" y="523703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5" name="Google Shape;715;p85"/>
          <p:cNvSpPr txBox="1"/>
          <p:nvPr/>
        </p:nvSpPr>
        <p:spPr>
          <a:xfrm>
            <a:off x="1664103" y="6177665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85"/>
          <p:cNvSpPr txBox="1"/>
          <p:nvPr>
            <p:ph idx="6" type="body"/>
          </p:nvPr>
        </p:nvSpPr>
        <p:spPr>
          <a:xfrm>
            <a:off x="2329744" y="605764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7" name="Google Shape;717;p85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Knowledge Check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85"/>
          <p:cNvSpPr txBox="1"/>
          <p:nvPr>
            <p:ph idx="7" type="body"/>
          </p:nvPr>
        </p:nvSpPr>
        <p:spPr>
          <a:xfrm>
            <a:off x="1549948" y="1281798"/>
            <a:ext cx="952974" cy="5370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iz ans">
  <p:cSld name="2_quiz ans 3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721" name="Google Shape;72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86"/>
          <p:cNvSpPr txBox="1"/>
          <p:nvPr>
            <p:ph idx="1" type="body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p86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correct answer is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4" name="Google Shape;724;p86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5" name="Google Shape;725;p86"/>
          <p:cNvSpPr txBox="1"/>
          <p:nvPr>
            <p:ph idx="2" type="body"/>
          </p:nvPr>
        </p:nvSpPr>
        <p:spPr>
          <a:xfrm>
            <a:off x="2979373" y="588266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6" name="Google Shape;726;p86"/>
          <p:cNvSpPr txBox="1"/>
          <p:nvPr/>
        </p:nvSpPr>
        <p:spPr>
          <a:xfrm>
            <a:off x="1664103" y="2895245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86"/>
          <p:cNvSpPr txBox="1"/>
          <p:nvPr/>
        </p:nvSpPr>
        <p:spPr>
          <a:xfrm>
            <a:off x="1664102" y="3715850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86"/>
          <p:cNvSpPr txBox="1"/>
          <p:nvPr/>
        </p:nvSpPr>
        <p:spPr>
          <a:xfrm>
            <a:off x="1664102" y="4536455"/>
            <a:ext cx="6233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86"/>
          <p:cNvSpPr txBox="1"/>
          <p:nvPr/>
        </p:nvSpPr>
        <p:spPr>
          <a:xfrm>
            <a:off x="1664103" y="5357060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86"/>
          <p:cNvSpPr txBox="1"/>
          <p:nvPr>
            <p:ph idx="3" type="body"/>
          </p:nvPr>
        </p:nvSpPr>
        <p:spPr>
          <a:xfrm>
            <a:off x="2329744" y="27752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1" name="Google Shape;731;p86"/>
          <p:cNvSpPr txBox="1"/>
          <p:nvPr>
            <p:ph idx="4" type="body"/>
          </p:nvPr>
        </p:nvSpPr>
        <p:spPr>
          <a:xfrm>
            <a:off x="2329744" y="35958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2" name="Google Shape;732;p86"/>
          <p:cNvSpPr txBox="1"/>
          <p:nvPr>
            <p:ph idx="5" type="body"/>
          </p:nvPr>
        </p:nvSpPr>
        <p:spPr>
          <a:xfrm>
            <a:off x="2329744" y="44164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3" name="Google Shape;733;p86"/>
          <p:cNvSpPr txBox="1"/>
          <p:nvPr>
            <p:ph idx="6" type="body"/>
          </p:nvPr>
        </p:nvSpPr>
        <p:spPr>
          <a:xfrm>
            <a:off x="2329744" y="523703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4" name="Google Shape;734;p86"/>
          <p:cNvSpPr txBox="1"/>
          <p:nvPr/>
        </p:nvSpPr>
        <p:spPr>
          <a:xfrm>
            <a:off x="1664103" y="6177665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86"/>
          <p:cNvSpPr txBox="1"/>
          <p:nvPr>
            <p:ph idx="7" type="body"/>
          </p:nvPr>
        </p:nvSpPr>
        <p:spPr>
          <a:xfrm>
            <a:off x="2329744" y="605764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6" name="Google Shape;736;p86"/>
          <p:cNvSpPr txBox="1"/>
          <p:nvPr>
            <p:ph idx="8" type="body"/>
          </p:nvPr>
        </p:nvSpPr>
        <p:spPr>
          <a:xfrm>
            <a:off x="3133430" y="7373503"/>
            <a:ext cx="9022188" cy="351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4F93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24F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7" name="Google Shape;737;p86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Knowledge Check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86"/>
          <p:cNvSpPr txBox="1"/>
          <p:nvPr>
            <p:ph idx="9" type="body"/>
          </p:nvPr>
        </p:nvSpPr>
        <p:spPr>
          <a:xfrm>
            <a:off x="1549948" y="1281798"/>
            <a:ext cx="952974" cy="5370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nassisted Practice">
  <p:cSld name="Unassisted Practice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87"/>
          <p:cNvSpPr txBox="1"/>
          <p:nvPr>
            <p:ph type="title"/>
          </p:nvPr>
        </p:nvSpPr>
        <p:spPr>
          <a:xfrm>
            <a:off x="1120872" y="436395"/>
            <a:ext cx="3541987" cy="665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b="1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2" name="Google Shape;742;p87"/>
          <p:cNvSpPr txBox="1"/>
          <p:nvPr>
            <p:ph idx="1" type="body"/>
          </p:nvPr>
        </p:nvSpPr>
        <p:spPr>
          <a:xfrm>
            <a:off x="3275216" y="2396331"/>
            <a:ext cx="974251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at Next">
  <p:cSld name="What Next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745" name="Google Shape;74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88"/>
          <p:cNvSpPr txBox="1"/>
          <p:nvPr>
            <p:ph type="title"/>
          </p:nvPr>
        </p:nvSpPr>
        <p:spPr>
          <a:xfrm>
            <a:off x="3394841" y="677027"/>
            <a:ext cx="3541987" cy="665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b="1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>
  <p:cSld name="Conclusion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749" name="Google Shape;74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89"/>
          <p:cNvSpPr txBox="1"/>
          <p:nvPr>
            <p:ph idx="1" type="body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close up of a logo&#10;&#10;Description automatically generated" id="751" name="Google Shape;751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1.xml"/><Relationship Id="rId42" Type="http://schemas.openxmlformats.org/officeDocument/2006/relationships/slideLayout" Target="../slideLayouts/slideLayout73.xml"/><Relationship Id="rId41" Type="http://schemas.openxmlformats.org/officeDocument/2006/relationships/slideLayout" Target="../slideLayouts/slideLayout72.xml"/><Relationship Id="rId44" Type="http://schemas.openxmlformats.org/officeDocument/2006/relationships/slideLayout" Target="../slideLayouts/slideLayout75.xml"/><Relationship Id="rId43" Type="http://schemas.openxmlformats.org/officeDocument/2006/relationships/slideLayout" Target="../slideLayouts/slideLayout74.xml"/><Relationship Id="rId46" Type="http://schemas.openxmlformats.org/officeDocument/2006/relationships/slideLayout" Target="../slideLayouts/slideLayout77.xml"/><Relationship Id="rId45" Type="http://schemas.openxmlformats.org/officeDocument/2006/relationships/slideLayout" Target="../slideLayouts/slideLayout76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48" Type="http://schemas.openxmlformats.org/officeDocument/2006/relationships/slideLayout" Target="../slideLayouts/slideLayout79.xml"/><Relationship Id="rId47" Type="http://schemas.openxmlformats.org/officeDocument/2006/relationships/slideLayout" Target="../slideLayouts/slideLayout78.xml"/><Relationship Id="rId49" Type="http://schemas.openxmlformats.org/officeDocument/2006/relationships/slideLayout" Target="../slideLayouts/slideLayout8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73" Type="http://schemas.openxmlformats.org/officeDocument/2006/relationships/theme" Target="../theme/theme3.xml"/><Relationship Id="rId72" Type="http://schemas.openxmlformats.org/officeDocument/2006/relationships/slideLayout" Target="../slideLayouts/slideLayout103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63.xml"/><Relationship Id="rId35" Type="http://schemas.openxmlformats.org/officeDocument/2006/relationships/slideLayout" Target="../slideLayouts/slideLayout66.xml"/><Relationship Id="rId34" Type="http://schemas.openxmlformats.org/officeDocument/2006/relationships/slideLayout" Target="../slideLayouts/slideLayout65.xml"/><Relationship Id="rId71" Type="http://schemas.openxmlformats.org/officeDocument/2006/relationships/slideLayout" Target="../slideLayouts/slideLayout102.xml"/><Relationship Id="rId70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70.xml"/><Relationship Id="rId38" Type="http://schemas.openxmlformats.org/officeDocument/2006/relationships/slideLayout" Target="../slideLayouts/slideLayout69.xml"/><Relationship Id="rId62" Type="http://schemas.openxmlformats.org/officeDocument/2006/relationships/slideLayout" Target="../slideLayouts/slideLayout93.xml"/><Relationship Id="rId61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51.xml"/><Relationship Id="rId64" Type="http://schemas.openxmlformats.org/officeDocument/2006/relationships/slideLayout" Target="../slideLayouts/slideLayout95.xml"/><Relationship Id="rId63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53.xml"/><Relationship Id="rId66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52.xml"/><Relationship Id="rId65" Type="http://schemas.openxmlformats.org/officeDocument/2006/relationships/slideLayout" Target="../slideLayouts/slideLayout96.xml"/><Relationship Id="rId24" Type="http://schemas.openxmlformats.org/officeDocument/2006/relationships/slideLayout" Target="../slideLayouts/slideLayout55.xml"/><Relationship Id="rId68" Type="http://schemas.openxmlformats.org/officeDocument/2006/relationships/slideLayout" Target="../slideLayouts/slideLayout99.xml"/><Relationship Id="rId23" Type="http://schemas.openxmlformats.org/officeDocument/2006/relationships/slideLayout" Target="../slideLayouts/slideLayout54.xml"/><Relationship Id="rId67" Type="http://schemas.openxmlformats.org/officeDocument/2006/relationships/slideLayout" Target="../slideLayouts/slideLayout98.xml"/><Relationship Id="rId60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69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0.xml"/><Relationship Id="rId51" Type="http://schemas.openxmlformats.org/officeDocument/2006/relationships/slideLayout" Target="../slideLayouts/slideLayout82.xml"/><Relationship Id="rId50" Type="http://schemas.openxmlformats.org/officeDocument/2006/relationships/slideLayout" Target="../slideLayouts/slideLayout81.xml"/><Relationship Id="rId53" Type="http://schemas.openxmlformats.org/officeDocument/2006/relationships/slideLayout" Target="../slideLayouts/slideLayout84.xml"/><Relationship Id="rId52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42.xml"/><Relationship Id="rId5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44.xml"/><Relationship Id="rId5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43.xml"/><Relationship Id="rId56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45.xml"/><Relationship Id="rId58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8"/>
          <p:cNvSpPr txBox="1"/>
          <p:nvPr>
            <p:ph idx="1" type="body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68300" lvl="1" marL="914400" marR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68300" lvl="2" marL="1371600" marR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576">
          <p15:clr>
            <a:srgbClr val="5ACBF0"/>
          </p15:clr>
        </p15:guide>
        <p15:guide id="2" pos="5120">
          <p15:clr>
            <a:srgbClr val="000000"/>
          </p15:clr>
        </p15:guide>
        <p15:guide id="3" orient="horz" pos="2880">
          <p15:clr>
            <a:srgbClr val="000000"/>
          </p15:clr>
        </p15:guide>
        <p15:guide id="4" orient="horz" pos="5184">
          <p15:clr>
            <a:srgbClr val="5ACBF0"/>
          </p15:clr>
        </p15:guide>
        <p15:guide id="5" pos="1016">
          <p15:clr>
            <a:srgbClr val="5ACBF0"/>
          </p15:clr>
        </p15:guide>
        <p15:guide id="6" pos="512">
          <p15:clr>
            <a:srgbClr val="F26B43"/>
          </p15:clr>
        </p15:guide>
        <p15:guide id="7" pos="9224">
          <p15:clr>
            <a:srgbClr val="5ACBF0"/>
          </p15:clr>
        </p15:guide>
        <p15:guide id="8" pos="9728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 pos="5472">
          <p15:clr>
            <a:srgbClr val="F26B43"/>
          </p15:clr>
        </p15:guide>
        <p15:guide id="11" pos="8576">
          <p15:clr>
            <a:srgbClr val="5ACBF0"/>
          </p15:clr>
        </p15:guide>
        <p15:guide id="12" pos="8192">
          <p15:clr>
            <a:srgbClr val="5ACBF0"/>
          </p15:clr>
        </p15:guide>
        <p15:guide id="13" pos="1664">
          <p15:clr>
            <a:srgbClr val="5ACBF0"/>
          </p15:clr>
        </p15:guide>
        <p15:guide id="14" pos="2048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1"/>
          <p:cNvSpPr txBox="1"/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41"/>
          <p:cNvSpPr txBox="1"/>
          <p:nvPr>
            <p:ph idx="1" type="body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41"/>
          <p:cNvSpPr txBox="1"/>
          <p:nvPr>
            <p:ph idx="10" type="dt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41"/>
          <p:cNvSpPr txBox="1"/>
          <p:nvPr>
            <p:ph idx="11" type="ftr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41"/>
          <p:cNvSpPr txBox="1"/>
          <p:nvPr>
            <p:ph idx="12" type="sldNum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  <p:sldLayoutId id="2147483716" r:id="rId36"/>
    <p:sldLayoutId id="2147483717" r:id="rId37"/>
    <p:sldLayoutId id="2147483718" r:id="rId38"/>
    <p:sldLayoutId id="2147483719" r:id="rId39"/>
    <p:sldLayoutId id="2147483720" r:id="rId40"/>
    <p:sldLayoutId id="2147483721" r:id="rId41"/>
    <p:sldLayoutId id="2147483722" r:id="rId42"/>
    <p:sldLayoutId id="2147483723" r:id="rId43"/>
    <p:sldLayoutId id="2147483724" r:id="rId44"/>
    <p:sldLayoutId id="2147483725" r:id="rId45"/>
    <p:sldLayoutId id="2147483726" r:id="rId46"/>
    <p:sldLayoutId id="2147483727" r:id="rId47"/>
    <p:sldLayoutId id="2147483728" r:id="rId48"/>
    <p:sldLayoutId id="2147483729" r:id="rId49"/>
    <p:sldLayoutId id="2147483730" r:id="rId50"/>
    <p:sldLayoutId id="2147483731" r:id="rId51"/>
    <p:sldLayoutId id="2147483732" r:id="rId52"/>
    <p:sldLayoutId id="2147483733" r:id="rId53"/>
    <p:sldLayoutId id="2147483734" r:id="rId54"/>
    <p:sldLayoutId id="2147483735" r:id="rId55"/>
    <p:sldLayoutId id="2147483736" r:id="rId56"/>
    <p:sldLayoutId id="2147483737" r:id="rId57"/>
    <p:sldLayoutId id="2147483738" r:id="rId58"/>
    <p:sldLayoutId id="2147483739" r:id="rId59"/>
    <p:sldLayoutId id="2147483740" r:id="rId60"/>
    <p:sldLayoutId id="2147483741" r:id="rId61"/>
    <p:sldLayoutId id="2147483742" r:id="rId62"/>
    <p:sldLayoutId id="2147483743" r:id="rId63"/>
    <p:sldLayoutId id="2147483744" r:id="rId64"/>
    <p:sldLayoutId id="2147483745" r:id="rId65"/>
    <p:sldLayoutId id="2147483746" r:id="rId66"/>
    <p:sldLayoutId id="2147483747" r:id="rId67"/>
    <p:sldLayoutId id="2147483748" r:id="rId68"/>
    <p:sldLayoutId id="2147483749" r:id="rId69"/>
    <p:sldLayoutId id="2147483750" r:id="rId70"/>
    <p:sldLayoutId id="2147483751" r:id="rId71"/>
    <p:sldLayoutId id="2147483752" r:id="rId7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49">
          <p15:clr>
            <a:srgbClr val="F26B43"/>
          </p15:clr>
        </p15:guide>
        <p15:guide id="2" pos="5120">
          <p15:clr>
            <a:srgbClr val="F26B43"/>
          </p15:clr>
        </p15:guide>
        <p15:guide id="3" orient="horz" pos="2980">
          <p15:clr>
            <a:srgbClr val="F26B43"/>
          </p15:clr>
        </p15:guide>
        <p15:guide id="4" orient="horz" pos="52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79.png"/><Relationship Id="rId7" Type="http://schemas.openxmlformats.org/officeDocument/2006/relationships/image" Target="../media/image7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1.png"/><Relationship Id="rId4" Type="http://schemas.openxmlformats.org/officeDocument/2006/relationships/image" Target="../media/image94.png"/><Relationship Id="rId9" Type="http://schemas.openxmlformats.org/officeDocument/2006/relationships/image" Target="../media/image102.png"/><Relationship Id="rId5" Type="http://schemas.openxmlformats.org/officeDocument/2006/relationships/image" Target="../media/image104.png"/><Relationship Id="rId6" Type="http://schemas.openxmlformats.org/officeDocument/2006/relationships/image" Target="../media/image96.png"/><Relationship Id="rId7" Type="http://schemas.openxmlformats.org/officeDocument/2006/relationships/image" Target="../media/image92.png"/><Relationship Id="rId8" Type="http://schemas.openxmlformats.org/officeDocument/2006/relationships/image" Target="../media/image100.png"/><Relationship Id="rId10" Type="http://schemas.openxmlformats.org/officeDocument/2006/relationships/image" Target="../media/image10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6.png"/><Relationship Id="rId4" Type="http://schemas.openxmlformats.org/officeDocument/2006/relationships/image" Target="../media/image9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6.png"/><Relationship Id="rId4" Type="http://schemas.openxmlformats.org/officeDocument/2006/relationships/image" Target="../media/image9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8.png"/><Relationship Id="rId4" Type="http://schemas.openxmlformats.org/officeDocument/2006/relationships/image" Target="../media/image101.png"/><Relationship Id="rId9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0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3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1.png"/><Relationship Id="rId4" Type="http://schemas.openxmlformats.org/officeDocument/2006/relationships/image" Target="../media/image114.png"/><Relationship Id="rId5" Type="http://schemas.openxmlformats.org/officeDocument/2006/relationships/image" Target="../media/image124.jpg"/><Relationship Id="rId6" Type="http://schemas.openxmlformats.org/officeDocument/2006/relationships/image" Target="../media/image120.jpg"/><Relationship Id="rId7" Type="http://schemas.openxmlformats.org/officeDocument/2006/relationships/image" Target="../media/image1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3.png"/><Relationship Id="rId4" Type="http://schemas.openxmlformats.org/officeDocument/2006/relationships/image" Target="../media/image12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"/>
          <p:cNvSpPr txBox="1"/>
          <p:nvPr>
            <p:ph idx="1" type="body"/>
          </p:nvPr>
        </p:nvSpPr>
        <p:spPr>
          <a:xfrm>
            <a:off x="653386" y="4114800"/>
            <a:ext cx="7835706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Big Data Hadoop and Spark Developer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Uber Old Infrastructure: Problems</a:t>
            </a:r>
            <a:endParaRPr/>
          </a:p>
        </p:txBody>
      </p:sp>
      <p:pic>
        <p:nvPicPr>
          <p:cNvPr descr="Uber drops its U. Why? - BBC News" id="894" name="Google Shape;894;p12"/>
          <p:cNvPicPr preferRelativeResize="0"/>
          <p:nvPr/>
        </p:nvPicPr>
        <p:blipFill rotWithShape="1">
          <a:blip r:embed="rId3">
            <a:alphaModFix/>
          </a:blip>
          <a:srcRect b="0" l="20130" r="19410" t="0"/>
          <a:stretch/>
        </p:blipFill>
        <p:spPr>
          <a:xfrm>
            <a:off x="1363579" y="3195887"/>
            <a:ext cx="3593431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12"/>
          <p:cNvSpPr/>
          <p:nvPr/>
        </p:nvSpPr>
        <p:spPr>
          <a:xfrm>
            <a:off x="5727031" y="2111459"/>
            <a:ext cx="9512969" cy="5594850"/>
          </a:xfrm>
          <a:prstGeom prst="roundRect">
            <a:avLst>
              <a:gd fmla="val 6284" name="adj"/>
            </a:avLst>
          </a:prstGeom>
          <a:noFill/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large number of files in the HDFS began to put additional strain on the NameNodes.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data was only accessible to users once every 24 hours, which was too slow to make real-time decisions.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With data stores growing, these jobs could take over twenty hours with over 1,000 Spark executors to run.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Hadoop analytics architecture was hitting scalability limitations and many services were affected by high data latency.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6" name="Google Shape;896;p12"/>
          <p:cNvSpPr/>
          <p:nvPr/>
        </p:nvSpPr>
        <p:spPr>
          <a:xfrm>
            <a:off x="4343400" y="816705"/>
            <a:ext cx="7582376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15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Uber New Infrastructure</a:t>
            </a:r>
            <a:endParaRPr/>
          </a:p>
        </p:txBody>
      </p:sp>
      <p:grpSp>
        <p:nvGrpSpPr>
          <p:cNvPr id="903" name="Google Shape;903;p115"/>
          <p:cNvGrpSpPr/>
          <p:nvPr/>
        </p:nvGrpSpPr>
        <p:grpSpPr>
          <a:xfrm>
            <a:off x="3502012" y="2567896"/>
            <a:ext cx="9553850" cy="5740311"/>
            <a:chOff x="1852081" y="997374"/>
            <a:chExt cx="6425535" cy="4327101"/>
          </a:xfrm>
        </p:grpSpPr>
        <p:pic>
          <p:nvPicPr>
            <p:cNvPr id="904" name="Google Shape;904;p1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05567" y="1337922"/>
              <a:ext cx="776969" cy="12613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5" name="Google Shape;905;p115"/>
            <p:cNvSpPr/>
            <p:nvPr/>
          </p:nvSpPr>
          <p:spPr>
            <a:xfrm>
              <a:off x="1946963" y="3178949"/>
              <a:ext cx="1130020" cy="751468"/>
            </a:xfrm>
            <a:prstGeom prst="can">
              <a:avLst>
                <a:gd fmla="val 25000" name="adj"/>
              </a:avLst>
            </a:prstGeom>
            <a:solidFill>
              <a:srgbClr val="E1EFD8"/>
            </a:solidFill>
            <a:ln cap="flat" cmpd="sng" w="25400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Key-value DB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15"/>
            <p:cNvSpPr/>
            <p:nvPr/>
          </p:nvSpPr>
          <p:spPr>
            <a:xfrm>
              <a:off x="1991675" y="4519787"/>
              <a:ext cx="1004752" cy="674273"/>
            </a:xfrm>
            <a:prstGeom prst="can">
              <a:avLst>
                <a:gd fmla="val 25000" name="adj"/>
              </a:avLst>
            </a:prstGeom>
            <a:solidFill>
              <a:srgbClr val="FBE4D4"/>
            </a:solidFill>
            <a:ln cap="flat" cmpd="sng" w="25400">
              <a:solidFill>
                <a:srgbClr val="F4B08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RDBMS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15"/>
            <p:cNvSpPr txBox="1"/>
            <p:nvPr/>
          </p:nvSpPr>
          <p:spPr>
            <a:xfrm>
              <a:off x="1852081" y="997374"/>
              <a:ext cx="1360797" cy="324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Sources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15"/>
            <p:cNvSpPr txBox="1"/>
            <p:nvPr/>
          </p:nvSpPr>
          <p:spPr>
            <a:xfrm>
              <a:off x="4302602" y="997374"/>
              <a:ext cx="847614" cy="324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Storage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15"/>
            <p:cNvSpPr txBox="1"/>
            <p:nvPr/>
          </p:nvSpPr>
          <p:spPr>
            <a:xfrm>
              <a:off x="6579434" y="997374"/>
              <a:ext cx="1134393" cy="324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Processing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0" name="Google Shape;910;p115"/>
            <p:cNvCxnSpPr/>
            <p:nvPr/>
          </p:nvCxnSpPr>
          <p:spPr>
            <a:xfrm>
              <a:off x="3590925" y="1151262"/>
              <a:ext cx="0" cy="4173213"/>
            </a:xfrm>
            <a:prstGeom prst="straightConnector1">
              <a:avLst/>
            </a:prstGeom>
            <a:noFill/>
            <a:ln cap="flat" cmpd="sng" w="9525">
              <a:solidFill>
                <a:srgbClr val="3D4B5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1" name="Google Shape;911;p115"/>
            <p:cNvCxnSpPr/>
            <p:nvPr/>
          </p:nvCxnSpPr>
          <p:spPr>
            <a:xfrm>
              <a:off x="5762625" y="1092342"/>
              <a:ext cx="0" cy="4173213"/>
            </a:xfrm>
            <a:prstGeom prst="straightConnector1">
              <a:avLst/>
            </a:prstGeom>
            <a:noFill/>
            <a:ln cap="flat" cmpd="sng" w="9525">
              <a:solidFill>
                <a:srgbClr val="3D4B5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12" name="Google Shape;912;p115"/>
            <p:cNvSpPr/>
            <p:nvPr/>
          </p:nvSpPr>
          <p:spPr>
            <a:xfrm>
              <a:off x="3461131" y="3076575"/>
              <a:ext cx="371475" cy="228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030A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3" name="Google Shape;913;p115"/>
            <p:cNvSpPr/>
            <p:nvPr/>
          </p:nvSpPr>
          <p:spPr>
            <a:xfrm>
              <a:off x="5606414" y="3076575"/>
              <a:ext cx="371475" cy="228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030A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14" name="Google Shape;914;p115"/>
            <p:cNvGrpSpPr/>
            <p:nvPr/>
          </p:nvGrpSpPr>
          <p:grpSpPr>
            <a:xfrm>
              <a:off x="6280095" y="2485749"/>
              <a:ext cx="1997521" cy="1038062"/>
              <a:chOff x="4756493" y="3678923"/>
              <a:chExt cx="5230626" cy="2718226"/>
            </a:xfrm>
          </p:grpSpPr>
          <p:sp>
            <p:nvSpPr>
              <p:cNvPr id="915" name="Google Shape;915;p115"/>
              <p:cNvSpPr/>
              <p:nvPr/>
            </p:nvSpPr>
            <p:spPr>
              <a:xfrm>
                <a:off x="8051381" y="3678923"/>
                <a:ext cx="1935738" cy="1629443"/>
              </a:xfrm>
              <a:custGeom>
                <a:rect b="b" l="l" r="r" t="t"/>
                <a:pathLst>
                  <a:path extrusionOk="0" h="1629443" w="1935738">
                    <a:moveTo>
                      <a:pt x="1489768" y="1372880"/>
                    </a:moveTo>
                    <a:cubicBezTo>
                      <a:pt x="1485207" y="1363252"/>
                      <a:pt x="1483181" y="1358311"/>
                      <a:pt x="1480774" y="1353624"/>
                    </a:cubicBezTo>
                    <a:cubicBezTo>
                      <a:pt x="1415279" y="1228968"/>
                      <a:pt x="1349911" y="1104313"/>
                      <a:pt x="1283656" y="979530"/>
                    </a:cubicBezTo>
                    <a:cubicBezTo>
                      <a:pt x="1277068" y="966989"/>
                      <a:pt x="1277828" y="959641"/>
                      <a:pt x="1286949" y="948873"/>
                    </a:cubicBezTo>
                    <a:cubicBezTo>
                      <a:pt x="1391209" y="827005"/>
                      <a:pt x="1494202" y="704503"/>
                      <a:pt x="1598715" y="583268"/>
                    </a:cubicBezTo>
                    <a:cubicBezTo>
                      <a:pt x="1602389" y="578960"/>
                      <a:pt x="1605683" y="574400"/>
                      <a:pt x="1607076" y="566799"/>
                    </a:cubicBezTo>
                    <a:cubicBezTo>
                      <a:pt x="1576799" y="574653"/>
                      <a:pt x="1546395" y="582507"/>
                      <a:pt x="1515865" y="590615"/>
                    </a:cubicBezTo>
                    <a:cubicBezTo>
                      <a:pt x="1389942" y="623933"/>
                      <a:pt x="1263133" y="657123"/>
                      <a:pt x="1138478" y="691074"/>
                    </a:cubicBezTo>
                    <a:cubicBezTo>
                      <a:pt x="1126823" y="694241"/>
                      <a:pt x="1121502" y="690821"/>
                      <a:pt x="1115548" y="681066"/>
                    </a:cubicBezTo>
                    <a:cubicBezTo>
                      <a:pt x="1044099" y="561605"/>
                      <a:pt x="972143" y="441763"/>
                      <a:pt x="899934" y="323822"/>
                    </a:cubicBezTo>
                    <a:cubicBezTo>
                      <a:pt x="896261" y="317614"/>
                      <a:pt x="892207" y="311660"/>
                      <a:pt x="884352" y="306466"/>
                    </a:cubicBezTo>
                    <a:cubicBezTo>
                      <a:pt x="878525" y="338264"/>
                      <a:pt x="872697" y="369934"/>
                      <a:pt x="866997" y="401858"/>
                    </a:cubicBezTo>
                    <a:cubicBezTo>
                      <a:pt x="846981" y="514226"/>
                      <a:pt x="826838" y="625960"/>
                      <a:pt x="807076" y="738834"/>
                    </a:cubicBezTo>
                    <a:cubicBezTo>
                      <a:pt x="804922" y="750995"/>
                      <a:pt x="801882" y="763157"/>
                      <a:pt x="800869" y="775192"/>
                    </a:cubicBezTo>
                    <a:cubicBezTo>
                      <a:pt x="799855" y="786846"/>
                      <a:pt x="793901" y="791027"/>
                      <a:pt x="783386" y="794447"/>
                    </a:cubicBezTo>
                    <a:cubicBezTo>
                      <a:pt x="634915" y="841066"/>
                      <a:pt x="486823" y="888066"/>
                      <a:pt x="338604" y="935191"/>
                    </a:cubicBezTo>
                    <a:cubicBezTo>
                      <a:pt x="332143" y="937218"/>
                      <a:pt x="325683" y="939879"/>
                      <a:pt x="318715" y="946213"/>
                    </a:cubicBezTo>
                    <a:cubicBezTo>
                      <a:pt x="440077" y="994352"/>
                      <a:pt x="561312" y="1042618"/>
                      <a:pt x="684321" y="1091644"/>
                    </a:cubicBezTo>
                    <a:cubicBezTo>
                      <a:pt x="679887" y="1095192"/>
                      <a:pt x="676846" y="1097979"/>
                      <a:pt x="673553" y="1100132"/>
                    </a:cubicBezTo>
                    <a:cubicBezTo>
                      <a:pt x="597670" y="1149158"/>
                      <a:pt x="521787" y="1198184"/>
                      <a:pt x="446031" y="1247337"/>
                    </a:cubicBezTo>
                    <a:cubicBezTo>
                      <a:pt x="436910" y="1253291"/>
                      <a:pt x="429816" y="1254051"/>
                      <a:pt x="419554" y="1249491"/>
                    </a:cubicBezTo>
                    <a:cubicBezTo>
                      <a:pt x="328850" y="1208699"/>
                      <a:pt x="237638" y="1168667"/>
                      <a:pt x="146554" y="1128129"/>
                    </a:cubicBezTo>
                    <a:cubicBezTo>
                      <a:pt x="105762" y="1109887"/>
                      <a:pt x="69277" y="1085817"/>
                      <a:pt x="40774" y="1050853"/>
                    </a:cubicBezTo>
                    <a:cubicBezTo>
                      <a:pt x="-23708" y="972056"/>
                      <a:pt x="-10913" y="882365"/>
                      <a:pt x="74978" y="826751"/>
                    </a:cubicBezTo>
                    <a:cubicBezTo>
                      <a:pt x="103101" y="808762"/>
                      <a:pt x="135152" y="795461"/>
                      <a:pt x="166949" y="784946"/>
                    </a:cubicBezTo>
                    <a:cubicBezTo>
                      <a:pt x="312381" y="737567"/>
                      <a:pt x="458446" y="691961"/>
                      <a:pt x="603371" y="646102"/>
                    </a:cubicBezTo>
                    <a:cubicBezTo>
                      <a:pt x="615659" y="642175"/>
                      <a:pt x="621233" y="636728"/>
                      <a:pt x="623640" y="623553"/>
                    </a:cubicBezTo>
                    <a:cubicBezTo>
                      <a:pt x="643149" y="511059"/>
                      <a:pt x="663291" y="397804"/>
                      <a:pt x="683561" y="286577"/>
                    </a:cubicBezTo>
                    <a:cubicBezTo>
                      <a:pt x="694455" y="226403"/>
                      <a:pt x="700156" y="164962"/>
                      <a:pt x="729420" y="109602"/>
                    </a:cubicBezTo>
                    <a:cubicBezTo>
                      <a:pt x="740568" y="88319"/>
                      <a:pt x="753996" y="67670"/>
                      <a:pt x="770211" y="49934"/>
                    </a:cubicBezTo>
                    <a:cubicBezTo>
                      <a:pt x="828232" y="-14421"/>
                      <a:pt x="908929" y="-16828"/>
                      <a:pt x="970750" y="44360"/>
                    </a:cubicBezTo>
                    <a:cubicBezTo>
                      <a:pt x="991526" y="65136"/>
                      <a:pt x="1009135" y="89332"/>
                      <a:pt x="1024463" y="114416"/>
                    </a:cubicBezTo>
                    <a:cubicBezTo>
                      <a:pt x="1091858" y="224376"/>
                      <a:pt x="1158240" y="335097"/>
                      <a:pt x="1225002" y="446324"/>
                    </a:cubicBezTo>
                    <a:cubicBezTo>
                      <a:pt x="1232856" y="459372"/>
                      <a:pt x="1239824" y="462032"/>
                      <a:pt x="1254265" y="458232"/>
                    </a:cubicBezTo>
                    <a:cubicBezTo>
                      <a:pt x="1416799" y="414653"/>
                      <a:pt x="1579459" y="371581"/>
                      <a:pt x="1742880" y="328636"/>
                    </a:cubicBezTo>
                    <a:cubicBezTo>
                      <a:pt x="1776577" y="319768"/>
                      <a:pt x="1810402" y="316601"/>
                      <a:pt x="1844986" y="322935"/>
                    </a:cubicBezTo>
                    <a:cubicBezTo>
                      <a:pt x="1919982" y="336997"/>
                      <a:pt x="1952793" y="394004"/>
                      <a:pt x="1927329" y="466593"/>
                    </a:cubicBezTo>
                    <a:cubicBezTo>
                      <a:pt x="1915801" y="499657"/>
                      <a:pt x="1895786" y="527401"/>
                      <a:pt x="1873363" y="553877"/>
                    </a:cubicBezTo>
                    <a:cubicBezTo>
                      <a:pt x="1759855" y="687527"/>
                      <a:pt x="1645841" y="821811"/>
                      <a:pt x="1532967" y="954827"/>
                    </a:cubicBezTo>
                    <a:cubicBezTo>
                      <a:pt x="1523719" y="965722"/>
                      <a:pt x="1523465" y="973576"/>
                      <a:pt x="1529926" y="985864"/>
                    </a:cubicBezTo>
                    <a:cubicBezTo>
                      <a:pt x="1597955" y="1114067"/>
                      <a:pt x="1665350" y="1242017"/>
                      <a:pt x="1733758" y="1371739"/>
                    </a:cubicBezTo>
                    <a:cubicBezTo>
                      <a:pt x="1749974" y="1402397"/>
                      <a:pt x="1762389" y="1434447"/>
                      <a:pt x="1762769" y="1469665"/>
                    </a:cubicBezTo>
                    <a:cubicBezTo>
                      <a:pt x="1763529" y="1549855"/>
                      <a:pt x="1704748" y="1615603"/>
                      <a:pt x="1625065" y="1627385"/>
                    </a:cubicBezTo>
                    <a:cubicBezTo>
                      <a:pt x="1580473" y="1633846"/>
                      <a:pt x="1538921" y="1624344"/>
                      <a:pt x="1496989" y="1611423"/>
                    </a:cubicBezTo>
                    <a:cubicBezTo>
                      <a:pt x="1395010" y="1579879"/>
                      <a:pt x="1293157" y="1548968"/>
                      <a:pt x="1190291" y="1518058"/>
                    </a:cubicBezTo>
                    <a:cubicBezTo>
                      <a:pt x="1180789" y="1515271"/>
                      <a:pt x="1177242" y="1511470"/>
                      <a:pt x="1175469" y="1501336"/>
                    </a:cubicBezTo>
                    <a:cubicBezTo>
                      <a:pt x="1163687" y="1429380"/>
                      <a:pt x="1150893" y="1357678"/>
                      <a:pt x="1138351" y="1285722"/>
                    </a:cubicBezTo>
                    <a:cubicBezTo>
                      <a:pt x="1137971" y="1283695"/>
                      <a:pt x="1138604" y="1281668"/>
                      <a:pt x="1138984" y="1277234"/>
                    </a:cubicBezTo>
                    <a:cubicBezTo>
                      <a:pt x="1255406" y="1309412"/>
                      <a:pt x="1371446" y="1341082"/>
                      <a:pt x="1491162" y="1374273"/>
                    </a:cubicBezTo>
                  </a:path>
                </a:pathLst>
              </a:custGeom>
              <a:solidFill>
                <a:srgbClr val="E25A1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6" name="Google Shape;916;p115"/>
              <p:cNvSpPr/>
              <p:nvPr/>
            </p:nvSpPr>
            <p:spPr>
              <a:xfrm>
                <a:off x="8386200" y="4802343"/>
                <a:ext cx="952652" cy="1303436"/>
              </a:xfrm>
              <a:custGeom>
                <a:rect b="b" l="l" r="r" t="t"/>
                <a:pathLst>
                  <a:path extrusionOk="0" h="1303436" w="952652">
                    <a:moveTo>
                      <a:pt x="952759" y="1302596"/>
                    </a:moveTo>
                    <a:cubicBezTo>
                      <a:pt x="860788" y="1302469"/>
                      <a:pt x="769070" y="1301962"/>
                      <a:pt x="676465" y="1302469"/>
                    </a:cubicBezTo>
                    <a:cubicBezTo>
                      <a:pt x="664303" y="1302469"/>
                      <a:pt x="657462" y="1298922"/>
                      <a:pt x="650748" y="1288661"/>
                    </a:cubicBezTo>
                    <a:cubicBezTo>
                      <a:pt x="541928" y="1122833"/>
                      <a:pt x="431714" y="956753"/>
                      <a:pt x="323907" y="791558"/>
                    </a:cubicBezTo>
                    <a:cubicBezTo>
                      <a:pt x="320360" y="786365"/>
                      <a:pt x="316686" y="781171"/>
                      <a:pt x="310606" y="772303"/>
                    </a:cubicBezTo>
                    <a:cubicBezTo>
                      <a:pt x="287170" y="950925"/>
                      <a:pt x="264113" y="1126127"/>
                      <a:pt x="241057" y="1301329"/>
                    </a:cubicBezTo>
                    <a:lnTo>
                      <a:pt x="107" y="1301329"/>
                    </a:lnTo>
                    <a:cubicBezTo>
                      <a:pt x="2894" y="1277893"/>
                      <a:pt x="5427" y="1255217"/>
                      <a:pt x="8468" y="1232540"/>
                    </a:cubicBezTo>
                    <a:cubicBezTo>
                      <a:pt x="31904" y="1052271"/>
                      <a:pt x="55594" y="873649"/>
                      <a:pt x="79284" y="693380"/>
                    </a:cubicBezTo>
                    <a:cubicBezTo>
                      <a:pt x="101833" y="521471"/>
                      <a:pt x="124256" y="349690"/>
                      <a:pt x="147185" y="177782"/>
                    </a:cubicBezTo>
                    <a:cubicBezTo>
                      <a:pt x="147819" y="172715"/>
                      <a:pt x="151239" y="166127"/>
                      <a:pt x="155419" y="163467"/>
                    </a:cubicBezTo>
                    <a:cubicBezTo>
                      <a:pt x="238270" y="109373"/>
                      <a:pt x="321500" y="55787"/>
                      <a:pt x="404731" y="2200"/>
                    </a:cubicBezTo>
                    <a:cubicBezTo>
                      <a:pt x="405871" y="1440"/>
                      <a:pt x="407644" y="1313"/>
                      <a:pt x="411952" y="46"/>
                    </a:cubicBezTo>
                    <a:cubicBezTo>
                      <a:pt x="386869" y="192097"/>
                      <a:pt x="361912" y="382501"/>
                      <a:pt x="336829" y="572905"/>
                    </a:cubicBezTo>
                    <a:cubicBezTo>
                      <a:pt x="337843" y="573538"/>
                      <a:pt x="338856" y="574298"/>
                      <a:pt x="339743" y="574932"/>
                    </a:cubicBezTo>
                    <a:cubicBezTo>
                      <a:pt x="470352" y="430387"/>
                      <a:pt x="600962" y="285082"/>
                      <a:pt x="733979" y="138510"/>
                    </a:cubicBezTo>
                    <a:cubicBezTo>
                      <a:pt x="737779" y="160806"/>
                      <a:pt x="741200" y="179809"/>
                      <a:pt x="744493" y="198811"/>
                    </a:cubicBezTo>
                    <a:cubicBezTo>
                      <a:pt x="753868" y="253285"/>
                      <a:pt x="762862" y="308011"/>
                      <a:pt x="772743" y="362358"/>
                    </a:cubicBezTo>
                    <a:cubicBezTo>
                      <a:pt x="774770" y="373380"/>
                      <a:pt x="771857" y="380094"/>
                      <a:pt x="764509" y="387821"/>
                    </a:cubicBezTo>
                    <a:cubicBezTo>
                      <a:pt x="680139" y="476119"/>
                      <a:pt x="596021" y="564797"/>
                      <a:pt x="511777" y="653981"/>
                    </a:cubicBezTo>
                    <a:cubicBezTo>
                      <a:pt x="508103" y="657909"/>
                      <a:pt x="504556" y="661836"/>
                      <a:pt x="500376" y="666523"/>
                    </a:cubicBezTo>
                    <a:cubicBezTo>
                      <a:pt x="503036" y="670830"/>
                      <a:pt x="505443" y="675011"/>
                      <a:pt x="508103" y="678811"/>
                    </a:cubicBezTo>
                    <a:cubicBezTo>
                      <a:pt x="653155" y="882643"/>
                      <a:pt x="797953" y="1086602"/>
                      <a:pt x="942752" y="1290434"/>
                    </a:cubicBezTo>
                    <a:cubicBezTo>
                      <a:pt x="945412" y="1294108"/>
                      <a:pt x="949212" y="1297022"/>
                      <a:pt x="952379" y="1300315"/>
                    </a:cubicBezTo>
                    <a:lnTo>
                      <a:pt x="952379" y="1303483"/>
                    </a:lnTo>
                  </a:path>
                </a:pathLst>
              </a:custGeom>
              <a:solidFill>
                <a:srgbClr val="3C3A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7" name="Google Shape;917;p115"/>
              <p:cNvSpPr/>
              <p:nvPr/>
            </p:nvSpPr>
            <p:spPr>
              <a:xfrm>
                <a:off x="5590824" y="5106759"/>
                <a:ext cx="1120904" cy="1290390"/>
              </a:xfrm>
              <a:custGeom>
                <a:rect b="b" l="l" r="r" t="t"/>
                <a:pathLst>
                  <a:path extrusionOk="0" h="1290390" w="1120904">
                    <a:moveTo>
                      <a:pt x="900622" y="459027"/>
                    </a:moveTo>
                    <a:cubicBezTo>
                      <a:pt x="896948" y="440278"/>
                      <a:pt x="894288" y="412662"/>
                      <a:pt x="885927" y="386945"/>
                    </a:cubicBezTo>
                    <a:cubicBezTo>
                      <a:pt x="845515" y="262416"/>
                      <a:pt x="717946" y="194894"/>
                      <a:pt x="586070" y="225045"/>
                    </a:cubicBezTo>
                    <a:cubicBezTo>
                      <a:pt x="441018" y="258742"/>
                      <a:pt x="336758" y="372757"/>
                      <a:pt x="323203" y="521609"/>
                    </a:cubicBezTo>
                    <a:cubicBezTo>
                      <a:pt x="312055" y="631189"/>
                      <a:pt x="371089" y="737222"/>
                      <a:pt x="480543" y="775987"/>
                    </a:cubicBezTo>
                    <a:cubicBezTo>
                      <a:pt x="568841" y="807784"/>
                      <a:pt x="654098" y="794483"/>
                      <a:pt x="733275" y="747230"/>
                    </a:cubicBezTo>
                    <a:cubicBezTo>
                      <a:pt x="837915" y="684522"/>
                      <a:pt x="894542" y="591411"/>
                      <a:pt x="901762" y="459154"/>
                    </a:cubicBezTo>
                    <a:lnTo>
                      <a:pt x="900622" y="459154"/>
                    </a:lnTo>
                    <a:close/>
                    <a:moveTo>
                      <a:pt x="263789" y="922432"/>
                    </a:moveTo>
                    <a:cubicBezTo>
                      <a:pt x="256695" y="976019"/>
                      <a:pt x="249854" y="1026438"/>
                      <a:pt x="243267" y="1076985"/>
                    </a:cubicBezTo>
                    <a:cubicBezTo>
                      <a:pt x="234399" y="1144000"/>
                      <a:pt x="225531" y="1211268"/>
                      <a:pt x="217170" y="1279170"/>
                    </a:cubicBezTo>
                    <a:cubicBezTo>
                      <a:pt x="216157" y="1287024"/>
                      <a:pt x="213876" y="1290445"/>
                      <a:pt x="205389" y="1290445"/>
                    </a:cubicBezTo>
                    <a:cubicBezTo>
                      <a:pt x="139134" y="1290191"/>
                      <a:pt x="73005" y="1290318"/>
                      <a:pt x="6624" y="1290065"/>
                    </a:cubicBezTo>
                    <a:cubicBezTo>
                      <a:pt x="5104" y="1290065"/>
                      <a:pt x="3583" y="1289305"/>
                      <a:pt x="36" y="1288291"/>
                    </a:cubicBezTo>
                    <a:cubicBezTo>
                      <a:pt x="4090" y="1256621"/>
                      <a:pt x="7891" y="1224823"/>
                      <a:pt x="12071" y="1193153"/>
                    </a:cubicBezTo>
                    <a:cubicBezTo>
                      <a:pt x="26640" y="1081925"/>
                      <a:pt x="41208" y="970698"/>
                      <a:pt x="56030" y="859598"/>
                    </a:cubicBezTo>
                    <a:cubicBezTo>
                      <a:pt x="73005" y="732282"/>
                      <a:pt x="86307" y="605219"/>
                      <a:pt x="108096" y="478790"/>
                    </a:cubicBezTo>
                    <a:cubicBezTo>
                      <a:pt x="146481" y="254689"/>
                      <a:pt x="337265" y="62638"/>
                      <a:pt x="559593" y="13738"/>
                    </a:cubicBezTo>
                    <a:cubicBezTo>
                      <a:pt x="688809" y="-14258"/>
                      <a:pt x="812325" y="-1337"/>
                      <a:pt x="925199" y="71506"/>
                    </a:cubicBezTo>
                    <a:cubicBezTo>
                      <a:pt x="1037693" y="143968"/>
                      <a:pt x="1102174" y="250128"/>
                      <a:pt x="1117249" y="381498"/>
                    </a:cubicBezTo>
                    <a:cubicBezTo>
                      <a:pt x="1138152" y="568481"/>
                      <a:pt x="1069237" y="723541"/>
                      <a:pt x="936980" y="853263"/>
                    </a:cubicBezTo>
                    <a:cubicBezTo>
                      <a:pt x="849696" y="937634"/>
                      <a:pt x="744929" y="991221"/>
                      <a:pt x="625214" y="1009463"/>
                    </a:cubicBezTo>
                    <a:cubicBezTo>
                      <a:pt x="501066" y="1028212"/>
                      <a:pt x="384264" y="1007436"/>
                      <a:pt x="279751" y="934340"/>
                    </a:cubicBezTo>
                    <a:cubicBezTo>
                      <a:pt x="275951" y="931680"/>
                      <a:pt x="271770" y="929273"/>
                      <a:pt x="265183" y="925092"/>
                    </a:cubicBezTo>
                  </a:path>
                </a:pathLst>
              </a:custGeom>
              <a:solidFill>
                <a:srgbClr val="3C3A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8" name="Google Shape;918;p115"/>
              <p:cNvSpPr/>
              <p:nvPr/>
            </p:nvSpPr>
            <p:spPr>
              <a:xfrm>
                <a:off x="4756493" y="4761206"/>
                <a:ext cx="986856" cy="1370931"/>
              </a:xfrm>
              <a:custGeom>
                <a:rect b="b" l="l" r="r" t="t"/>
                <a:pathLst>
                  <a:path extrusionOk="0" h="1370931" w="986856">
                    <a:moveTo>
                      <a:pt x="986870" y="206377"/>
                    </a:moveTo>
                    <a:cubicBezTo>
                      <a:pt x="912760" y="261611"/>
                      <a:pt x="841185" y="314944"/>
                      <a:pt x="769482" y="368277"/>
                    </a:cubicBezTo>
                    <a:cubicBezTo>
                      <a:pt x="757954" y="350035"/>
                      <a:pt x="747566" y="331919"/>
                      <a:pt x="735405" y="314817"/>
                    </a:cubicBezTo>
                    <a:cubicBezTo>
                      <a:pt x="704241" y="271238"/>
                      <a:pt x="665476" y="238681"/>
                      <a:pt x="609229" y="234754"/>
                    </a:cubicBezTo>
                    <a:cubicBezTo>
                      <a:pt x="562357" y="231460"/>
                      <a:pt x="522325" y="246789"/>
                      <a:pt x="490401" y="281373"/>
                    </a:cubicBezTo>
                    <a:cubicBezTo>
                      <a:pt x="461897" y="312157"/>
                      <a:pt x="458223" y="356242"/>
                      <a:pt x="484827" y="391080"/>
                    </a:cubicBezTo>
                    <a:cubicBezTo>
                      <a:pt x="514090" y="429465"/>
                      <a:pt x="546141" y="465949"/>
                      <a:pt x="578952" y="501421"/>
                    </a:cubicBezTo>
                    <a:cubicBezTo>
                      <a:pt x="633425" y="560455"/>
                      <a:pt x="690179" y="616955"/>
                      <a:pt x="744019" y="676622"/>
                    </a:cubicBezTo>
                    <a:cubicBezTo>
                      <a:pt x="793045" y="730589"/>
                      <a:pt x="832317" y="790890"/>
                      <a:pt x="844478" y="865379"/>
                    </a:cubicBezTo>
                    <a:cubicBezTo>
                      <a:pt x="858920" y="953044"/>
                      <a:pt x="841438" y="1035514"/>
                      <a:pt x="800013" y="1113044"/>
                    </a:cubicBezTo>
                    <a:cubicBezTo>
                      <a:pt x="723370" y="1255435"/>
                      <a:pt x="602895" y="1338792"/>
                      <a:pt x="442768" y="1364128"/>
                    </a:cubicBezTo>
                    <a:cubicBezTo>
                      <a:pt x="372333" y="1375530"/>
                      <a:pt x="302277" y="1373250"/>
                      <a:pt x="233869" y="1353107"/>
                    </a:cubicBezTo>
                    <a:cubicBezTo>
                      <a:pt x="142657" y="1326377"/>
                      <a:pt x="79189" y="1266456"/>
                      <a:pt x="38398" y="1182972"/>
                    </a:cubicBezTo>
                    <a:cubicBezTo>
                      <a:pt x="23956" y="1153202"/>
                      <a:pt x="12934" y="1121658"/>
                      <a:pt x="13" y="1089607"/>
                    </a:cubicBezTo>
                    <a:cubicBezTo>
                      <a:pt x="79696" y="1047042"/>
                      <a:pt x="157353" y="1005364"/>
                      <a:pt x="235896" y="963432"/>
                    </a:cubicBezTo>
                    <a:cubicBezTo>
                      <a:pt x="238556" y="969892"/>
                      <a:pt x="240583" y="975466"/>
                      <a:pt x="243117" y="980660"/>
                    </a:cubicBezTo>
                    <a:cubicBezTo>
                      <a:pt x="256545" y="1007390"/>
                      <a:pt x="267566" y="1035894"/>
                      <a:pt x="284035" y="1060724"/>
                    </a:cubicBezTo>
                    <a:cubicBezTo>
                      <a:pt x="333441" y="1134073"/>
                      <a:pt x="412871" y="1156242"/>
                      <a:pt x="492934" y="1120011"/>
                    </a:cubicBezTo>
                    <a:cubicBezTo>
                      <a:pt x="513710" y="1110637"/>
                      <a:pt x="533726" y="1097588"/>
                      <a:pt x="550702" y="1082387"/>
                    </a:cubicBezTo>
                    <a:cubicBezTo>
                      <a:pt x="602642" y="1036274"/>
                      <a:pt x="612396" y="971919"/>
                      <a:pt x="574011" y="913899"/>
                    </a:cubicBezTo>
                    <a:cubicBezTo>
                      <a:pt x="551969" y="880581"/>
                      <a:pt x="524352" y="850557"/>
                      <a:pt x="497368" y="820787"/>
                    </a:cubicBezTo>
                    <a:cubicBezTo>
                      <a:pt x="433014" y="749338"/>
                      <a:pt x="365999" y="680043"/>
                      <a:pt x="303544" y="606820"/>
                    </a:cubicBezTo>
                    <a:cubicBezTo>
                      <a:pt x="260219" y="556654"/>
                      <a:pt x="230702" y="498253"/>
                      <a:pt x="221327" y="431618"/>
                    </a:cubicBezTo>
                    <a:cubicBezTo>
                      <a:pt x="211193" y="358143"/>
                      <a:pt x="225761" y="289101"/>
                      <a:pt x="263893" y="227786"/>
                    </a:cubicBezTo>
                    <a:cubicBezTo>
                      <a:pt x="358778" y="74247"/>
                      <a:pt x="496355" y="-4676"/>
                      <a:pt x="678398" y="265"/>
                    </a:cubicBezTo>
                    <a:cubicBezTo>
                      <a:pt x="782404" y="4065"/>
                      <a:pt x="865381" y="52711"/>
                      <a:pt x="929482" y="133535"/>
                    </a:cubicBezTo>
                    <a:cubicBezTo>
                      <a:pt x="948485" y="157478"/>
                      <a:pt x="966347" y="182181"/>
                      <a:pt x="985729" y="208151"/>
                    </a:cubicBezTo>
                  </a:path>
                </a:pathLst>
              </a:custGeom>
              <a:solidFill>
                <a:srgbClr val="3C3A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9" name="Google Shape;919;p115"/>
              <p:cNvSpPr/>
              <p:nvPr/>
            </p:nvSpPr>
            <p:spPr>
              <a:xfrm>
                <a:off x="6788405" y="5100231"/>
                <a:ext cx="1021628" cy="1015225"/>
              </a:xfrm>
              <a:custGeom>
                <a:rect b="b" l="l" r="r" t="t"/>
                <a:pathLst>
                  <a:path extrusionOk="0" h="1015225" w="1021628">
                    <a:moveTo>
                      <a:pt x="713998" y="684585"/>
                    </a:moveTo>
                    <a:cubicBezTo>
                      <a:pt x="701836" y="777063"/>
                      <a:pt x="690435" y="864854"/>
                      <a:pt x="678653" y="952518"/>
                    </a:cubicBezTo>
                    <a:cubicBezTo>
                      <a:pt x="678020" y="956952"/>
                      <a:pt x="674472" y="963033"/>
                      <a:pt x="670799" y="964806"/>
                    </a:cubicBezTo>
                    <a:cubicBezTo>
                      <a:pt x="490530" y="1048037"/>
                      <a:pt x="254647" y="1036382"/>
                      <a:pt x="108075" y="868908"/>
                    </a:cubicBezTo>
                    <a:cubicBezTo>
                      <a:pt x="28899" y="778963"/>
                      <a:pt x="-4292" y="671790"/>
                      <a:pt x="522" y="553848"/>
                    </a:cubicBezTo>
                    <a:cubicBezTo>
                      <a:pt x="12050" y="279201"/>
                      <a:pt x="239825" y="38251"/>
                      <a:pt x="512699" y="4553"/>
                    </a:cubicBezTo>
                    <a:cubicBezTo>
                      <a:pt x="671939" y="-14956"/>
                      <a:pt x="810910" y="27989"/>
                      <a:pt x="918716" y="151758"/>
                    </a:cubicBezTo>
                    <a:cubicBezTo>
                      <a:pt x="992192" y="236002"/>
                      <a:pt x="1026270" y="337095"/>
                      <a:pt x="1021203" y="448322"/>
                    </a:cubicBezTo>
                    <a:cubicBezTo>
                      <a:pt x="1017909" y="521798"/>
                      <a:pt x="1006381" y="594767"/>
                      <a:pt x="997260" y="667356"/>
                    </a:cubicBezTo>
                    <a:cubicBezTo>
                      <a:pt x="984338" y="770856"/>
                      <a:pt x="970150" y="874609"/>
                      <a:pt x="956468" y="977348"/>
                    </a:cubicBezTo>
                    <a:cubicBezTo>
                      <a:pt x="955961" y="980895"/>
                      <a:pt x="955201" y="984696"/>
                      <a:pt x="954314" y="989383"/>
                    </a:cubicBezTo>
                    <a:lnTo>
                      <a:pt x="740348" y="989383"/>
                    </a:lnTo>
                    <a:cubicBezTo>
                      <a:pt x="743134" y="965567"/>
                      <a:pt x="745795" y="942384"/>
                      <a:pt x="748835" y="919074"/>
                    </a:cubicBezTo>
                    <a:cubicBezTo>
                      <a:pt x="764417" y="799613"/>
                      <a:pt x="781519" y="679771"/>
                      <a:pt x="795201" y="560183"/>
                    </a:cubicBezTo>
                    <a:cubicBezTo>
                      <a:pt x="803689" y="485693"/>
                      <a:pt x="798368" y="411711"/>
                      <a:pt x="764164" y="342796"/>
                    </a:cubicBezTo>
                    <a:cubicBezTo>
                      <a:pt x="727932" y="269446"/>
                      <a:pt x="667252" y="230555"/>
                      <a:pt x="587188" y="222194"/>
                    </a:cubicBezTo>
                    <a:cubicBezTo>
                      <a:pt x="421741" y="204711"/>
                      <a:pt x="263641" y="319613"/>
                      <a:pt x="229944" y="481639"/>
                    </a:cubicBezTo>
                    <a:cubicBezTo>
                      <a:pt x="206634" y="589193"/>
                      <a:pt x="243372" y="692312"/>
                      <a:pt x="329009" y="749573"/>
                    </a:cubicBezTo>
                    <a:cubicBezTo>
                      <a:pt x="412366" y="805060"/>
                      <a:pt x="500917" y="805187"/>
                      <a:pt x="591876" y="769335"/>
                    </a:cubicBezTo>
                    <a:cubicBezTo>
                      <a:pt x="637988" y="751093"/>
                      <a:pt x="677133" y="722210"/>
                      <a:pt x="714504" y="683191"/>
                    </a:cubicBezTo>
                  </a:path>
                </a:pathLst>
              </a:custGeom>
              <a:solidFill>
                <a:srgbClr val="3C3A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20" name="Google Shape;920;p115"/>
              <p:cNvSpPr/>
              <p:nvPr/>
            </p:nvSpPr>
            <p:spPr>
              <a:xfrm>
                <a:off x="7852867" y="5130388"/>
                <a:ext cx="559303" cy="965510"/>
              </a:xfrm>
              <a:custGeom>
                <a:rect b="b" l="l" r="r" t="t"/>
                <a:pathLst>
                  <a:path extrusionOk="0" h="965510" w="559303">
                    <a:moveTo>
                      <a:pt x="559391" y="2394"/>
                    </a:moveTo>
                    <a:cubicBezTo>
                      <a:pt x="549637" y="76883"/>
                      <a:pt x="539882" y="150105"/>
                      <a:pt x="530128" y="224848"/>
                    </a:cubicBezTo>
                    <a:cubicBezTo>
                      <a:pt x="484649" y="224848"/>
                      <a:pt x="440183" y="224595"/>
                      <a:pt x="395718" y="224848"/>
                    </a:cubicBezTo>
                    <a:cubicBezTo>
                      <a:pt x="359613" y="225101"/>
                      <a:pt x="326802" y="248411"/>
                      <a:pt x="315907" y="282109"/>
                    </a:cubicBezTo>
                    <a:cubicBezTo>
                      <a:pt x="311727" y="295283"/>
                      <a:pt x="310080" y="309345"/>
                      <a:pt x="308306" y="323280"/>
                    </a:cubicBezTo>
                    <a:cubicBezTo>
                      <a:pt x="285757" y="495188"/>
                      <a:pt x="263334" y="665323"/>
                      <a:pt x="240912" y="835458"/>
                    </a:cubicBezTo>
                    <a:cubicBezTo>
                      <a:pt x="235211" y="878530"/>
                      <a:pt x="229763" y="921729"/>
                      <a:pt x="224189" y="965561"/>
                    </a:cubicBezTo>
                    <a:lnTo>
                      <a:pt x="88" y="965561"/>
                    </a:lnTo>
                    <a:cubicBezTo>
                      <a:pt x="4268" y="932750"/>
                      <a:pt x="8196" y="900826"/>
                      <a:pt x="12376" y="869029"/>
                    </a:cubicBezTo>
                    <a:cubicBezTo>
                      <a:pt x="26945" y="758181"/>
                      <a:pt x="41513" y="646574"/>
                      <a:pt x="56208" y="537121"/>
                    </a:cubicBezTo>
                    <a:cubicBezTo>
                      <a:pt x="68876" y="441222"/>
                      <a:pt x="80278" y="345070"/>
                      <a:pt x="95353" y="249044"/>
                    </a:cubicBezTo>
                    <a:cubicBezTo>
                      <a:pt x="115369" y="120968"/>
                      <a:pt x="242812" y="6447"/>
                      <a:pt x="371648" y="1380"/>
                    </a:cubicBezTo>
                    <a:cubicBezTo>
                      <a:pt x="433342" y="-1280"/>
                      <a:pt x="495163" y="873"/>
                      <a:pt x="558631" y="873"/>
                    </a:cubicBezTo>
                  </a:path>
                </a:pathLst>
              </a:custGeom>
              <a:solidFill>
                <a:srgbClr val="3C3A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21" name="Google Shape;921;p115"/>
              <p:cNvSpPr/>
              <p:nvPr/>
            </p:nvSpPr>
            <p:spPr>
              <a:xfrm>
                <a:off x="9390539" y="5991765"/>
                <a:ext cx="236516" cy="113127"/>
              </a:xfrm>
              <a:custGeom>
                <a:rect b="b" l="l" r="r" t="t"/>
                <a:pathLst>
                  <a:path extrusionOk="0" h="113127" w="236516">
                    <a:moveTo>
                      <a:pt x="218017" y="113189"/>
                    </a:moveTo>
                    <a:lnTo>
                      <a:pt x="218017" y="18811"/>
                    </a:lnTo>
                    <a:lnTo>
                      <a:pt x="217511" y="18811"/>
                    </a:lnTo>
                    <a:lnTo>
                      <a:pt x="180393" y="113189"/>
                    </a:lnTo>
                    <a:lnTo>
                      <a:pt x="168611" y="113189"/>
                    </a:lnTo>
                    <a:lnTo>
                      <a:pt x="131493" y="18811"/>
                    </a:lnTo>
                    <a:lnTo>
                      <a:pt x="130860" y="18811"/>
                    </a:lnTo>
                    <a:lnTo>
                      <a:pt x="130860" y="113189"/>
                    </a:lnTo>
                    <a:lnTo>
                      <a:pt x="112364" y="113189"/>
                    </a:lnTo>
                    <a:lnTo>
                      <a:pt x="112364" y="189"/>
                    </a:lnTo>
                    <a:lnTo>
                      <a:pt x="141121" y="189"/>
                    </a:lnTo>
                    <a:lnTo>
                      <a:pt x="174819" y="86079"/>
                    </a:lnTo>
                    <a:lnTo>
                      <a:pt x="208010" y="189"/>
                    </a:lnTo>
                    <a:lnTo>
                      <a:pt x="236640" y="189"/>
                    </a:lnTo>
                    <a:lnTo>
                      <a:pt x="236640" y="113189"/>
                    </a:lnTo>
                    <a:lnTo>
                      <a:pt x="217891" y="113189"/>
                    </a:lnTo>
                    <a:close/>
                    <a:moveTo>
                      <a:pt x="53964" y="15264"/>
                    </a:moveTo>
                    <a:lnTo>
                      <a:pt x="53964" y="113189"/>
                    </a:lnTo>
                    <a:lnTo>
                      <a:pt x="35468" y="113189"/>
                    </a:lnTo>
                    <a:lnTo>
                      <a:pt x="35468" y="15264"/>
                    </a:lnTo>
                    <a:lnTo>
                      <a:pt x="124" y="15264"/>
                    </a:lnTo>
                    <a:lnTo>
                      <a:pt x="124" y="62"/>
                    </a:lnTo>
                    <a:lnTo>
                      <a:pt x="89562" y="62"/>
                    </a:lnTo>
                    <a:lnTo>
                      <a:pt x="89562" y="15264"/>
                    </a:lnTo>
                    <a:lnTo>
                      <a:pt x="54217" y="15264"/>
                    </a:lnTo>
                  </a:path>
                </a:pathLst>
              </a:custGeom>
              <a:solidFill>
                <a:srgbClr val="3C3A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22" name="Google Shape;922;p115"/>
              <p:cNvSpPr/>
              <p:nvPr/>
            </p:nvSpPr>
            <p:spPr>
              <a:xfrm>
                <a:off x="5918931" y="4651338"/>
                <a:ext cx="256025" cy="269580"/>
              </a:xfrm>
              <a:custGeom>
                <a:rect b="b" l="l" r="r" t="t"/>
                <a:pathLst>
                  <a:path extrusionOk="0" h="269580" w="256025">
                    <a:moveTo>
                      <a:pt x="122662" y="157875"/>
                    </a:moveTo>
                    <a:lnTo>
                      <a:pt x="178149" y="157875"/>
                    </a:lnTo>
                    <a:lnTo>
                      <a:pt x="165101" y="74011"/>
                    </a:lnTo>
                    <a:lnTo>
                      <a:pt x="122789" y="157875"/>
                    </a:lnTo>
                    <a:close/>
                    <a:moveTo>
                      <a:pt x="186890" y="212095"/>
                    </a:moveTo>
                    <a:lnTo>
                      <a:pt x="94665" y="212095"/>
                    </a:lnTo>
                    <a:lnTo>
                      <a:pt x="65402" y="269609"/>
                    </a:lnTo>
                    <a:lnTo>
                      <a:pt x="34" y="269609"/>
                    </a:lnTo>
                    <a:lnTo>
                      <a:pt x="144072" y="29"/>
                    </a:lnTo>
                    <a:lnTo>
                      <a:pt x="207033" y="29"/>
                    </a:lnTo>
                    <a:lnTo>
                      <a:pt x="256059" y="269609"/>
                    </a:lnTo>
                    <a:lnTo>
                      <a:pt x="195631" y="269609"/>
                    </a:lnTo>
                    <a:lnTo>
                      <a:pt x="186890" y="212095"/>
                    </a:lnTo>
                  </a:path>
                </a:pathLst>
              </a:custGeom>
              <a:solidFill>
                <a:srgbClr val="3C3A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23" name="Google Shape;923;p115"/>
              <p:cNvSpPr/>
              <p:nvPr/>
            </p:nvSpPr>
            <p:spPr>
              <a:xfrm>
                <a:off x="6308480" y="4651718"/>
                <a:ext cx="210673" cy="269580"/>
              </a:xfrm>
              <a:custGeom>
                <a:rect b="b" l="l" r="r" t="t"/>
                <a:pathLst>
                  <a:path extrusionOk="0" h="269580" w="210673">
                    <a:moveTo>
                      <a:pt x="127359" y="54756"/>
                    </a:moveTo>
                    <a:lnTo>
                      <a:pt x="94548" y="54756"/>
                    </a:lnTo>
                    <a:lnTo>
                      <a:pt x="83527" y="116957"/>
                    </a:lnTo>
                    <a:lnTo>
                      <a:pt x="116338" y="116957"/>
                    </a:lnTo>
                    <a:cubicBezTo>
                      <a:pt x="136227" y="116957"/>
                      <a:pt x="151936" y="103909"/>
                      <a:pt x="151936" y="79332"/>
                    </a:cubicBezTo>
                    <a:cubicBezTo>
                      <a:pt x="151936" y="63117"/>
                      <a:pt x="142054" y="54756"/>
                      <a:pt x="127359" y="54756"/>
                    </a:cubicBezTo>
                    <a:lnTo>
                      <a:pt x="127359" y="54756"/>
                    </a:lnTo>
                    <a:close/>
                    <a:moveTo>
                      <a:pt x="47802" y="536"/>
                    </a:moveTo>
                    <a:lnTo>
                      <a:pt x="134073" y="536"/>
                    </a:lnTo>
                    <a:cubicBezTo>
                      <a:pt x="179172" y="536"/>
                      <a:pt x="210716" y="27519"/>
                      <a:pt x="210716" y="73631"/>
                    </a:cubicBezTo>
                    <a:cubicBezTo>
                      <a:pt x="210716" y="131905"/>
                      <a:pt x="169544" y="171050"/>
                      <a:pt x="111017" y="171050"/>
                    </a:cubicBezTo>
                    <a:lnTo>
                      <a:pt x="73772" y="171050"/>
                    </a:lnTo>
                    <a:lnTo>
                      <a:pt x="56290" y="269609"/>
                    </a:lnTo>
                    <a:lnTo>
                      <a:pt x="43" y="269609"/>
                    </a:lnTo>
                    <a:lnTo>
                      <a:pt x="47549" y="29"/>
                    </a:lnTo>
                  </a:path>
                </a:pathLst>
              </a:custGeom>
              <a:solidFill>
                <a:srgbClr val="3C3A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24" name="Google Shape;924;p115"/>
              <p:cNvSpPr/>
              <p:nvPr/>
            </p:nvSpPr>
            <p:spPr>
              <a:xfrm>
                <a:off x="6587562" y="4651338"/>
                <a:ext cx="256025" cy="269580"/>
              </a:xfrm>
              <a:custGeom>
                <a:rect b="b" l="l" r="r" t="t"/>
                <a:pathLst>
                  <a:path extrusionOk="0" h="269580" w="256025">
                    <a:moveTo>
                      <a:pt x="122933" y="157875"/>
                    </a:moveTo>
                    <a:lnTo>
                      <a:pt x="178420" y="157875"/>
                    </a:lnTo>
                    <a:lnTo>
                      <a:pt x="165372" y="74011"/>
                    </a:lnTo>
                    <a:lnTo>
                      <a:pt x="123060" y="157875"/>
                    </a:lnTo>
                    <a:close/>
                    <a:moveTo>
                      <a:pt x="186908" y="212095"/>
                    </a:moveTo>
                    <a:lnTo>
                      <a:pt x="94683" y="212095"/>
                    </a:lnTo>
                    <a:lnTo>
                      <a:pt x="65419" y="269609"/>
                    </a:lnTo>
                    <a:lnTo>
                      <a:pt x="51" y="269609"/>
                    </a:lnTo>
                    <a:lnTo>
                      <a:pt x="144089" y="29"/>
                    </a:lnTo>
                    <a:lnTo>
                      <a:pt x="207050" y="29"/>
                    </a:lnTo>
                    <a:lnTo>
                      <a:pt x="256076" y="269609"/>
                    </a:lnTo>
                    <a:lnTo>
                      <a:pt x="195649" y="269609"/>
                    </a:lnTo>
                    <a:lnTo>
                      <a:pt x="186908" y="212095"/>
                    </a:lnTo>
                  </a:path>
                </a:pathLst>
              </a:custGeom>
              <a:solidFill>
                <a:srgbClr val="3C3A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25" name="Google Shape;925;p115"/>
              <p:cNvSpPr/>
              <p:nvPr/>
            </p:nvSpPr>
            <p:spPr>
              <a:xfrm>
                <a:off x="6954814" y="4647917"/>
                <a:ext cx="214219" cy="277941"/>
              </a:xfrm>
              <a:custGeom>
                <a:rect b="b" l="l" r="r" t="t"/>
                <a:pathLst>
                  <a:path extrusionOk="0" h="277941" w="214219">
                    <a:moveTo>
                      <a:pt x="176909" y="264035"/>
                    </a:moveTo>
                    <a:cubicBezTo>
                      <a:pt x="157906" y="272776"/>
                      <a:pt x="137004" y="277970"/>
                      <a:pt x="115974" y="277970"/>
                    </a:cubicBezTo>
                    <a:cubicBezTo>
                      <a:pt x="44652" y="277970"/>
                      <a:pt x="60" y="224510"/>
                      <a:pt x="60" y="157622"/>
                    </a:cubicBezTo>
                    <a:cubicBezTo>
                      <a:pt x="60" y="71985"/>
                      <a:pt x="72016" y="29"/>
                      <a:pt x="157653" y="29"/>
                    </a:cubicBezTo>
                    <a:cubicBezTo>
                      <a:pt x="179062" y="29"/>
                      <a:pt x="198445" y="5223"/>
                      <a:pt x="214280" y="13837"/>
                    </a:cubicBezTo>
                    <a:lnTo>
                      <a:pt x="206426" y="78319"/>
                    </a:lnTo>
                    <a:cubicBezTo>
                      <a:pt x="194644" y="65270"/>
                      <a:pt x="175389" y="56023"/>
                      <a:pt x="151826" y="56023"/>
                    </a:cubicBezTo>
                    <a:cubicBezTo>
                      <a:pt x="102800" y="56023"/>
                      <a:pt x="59094" y="100361"/>
                      <a:pt x="59094" y="151668"/>
                    </a:cubicBezTo>
                    <a:cubicBezTo>
                      <a:pt x="59094" y="190813"/>
                      <a:pt x="83670" y="221470"/>
                      <a:pt x="122435" y="221470"/>
                    </a:cubicBezTo>
                    <a:cubicBezTo>
                      <a:pt x="146252" y="221470"/>
                      <a:pt x="169054" y="212349"/>
                      <a:pt x="184636" y="199680"/>
                    </a:cubicBezTo>
                    <a:lnTo>
                      <a:pt x="177162" y="263655"/>
                    </a:lnTo>
                  </a:path>
                </a:pathLst>
              </a:custGeom>
              <a:solidFill>
                <a:srgbClr val="3C3A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26" name="Google Shape;926;p115"/>
              <p:cNvSpPr/>
              <p:nvPr/>
            </p:nvSpPr>
            <p:spPr>
              <a:xfrm>
                <a:off x="7293310" y="4651338"/>
                <a:ext cx="277181" cy="269580"/>
              </a:xfrm>
              <a:custGeom>
                <a:rect b="b" l="l" r="r" t="t"/>
                <a:pathLst>
                  <a:path extrusionOk="0" h="269580" w="277181">
                    <a:moveTo>
                      <a:pt x="192247" y="161296"/>
                    </a:moveTo>
                    <a:lnTo>
                      <a:pt x="75192" y="161296"/>
                    </a:lnTo>
                    <a:lnTo>
                      <a:pt x="56190" y="269609"/>
                    </a:lnTo>
                    <a:lnTo>
                      <a:pt x="70" y="269609"/>
                    </a:lnTo>
                    <a:lnTo>
                      <a:pt x="47576" y="29"/>
                    </a:lnTo>
                    <a:lnTo>
                      <a:pt x="103822" y="29"/>
                    </a:lnTo>
                    <a:lnTo>
                      <a:pt x="84947" y="106569"/>
                    </a:lnTo>
                    <a:lnTo>
                      <a:pt x="202001" y="106569"/>
                    </a:lnTo>
                    <a:lnTo>
                      <a:pt x="221004" y="29"/>
                    </a:lnTo>
                    <a:lnTo>
                      <a:pt x="277251" y="29"/>
                    </a:lnTo>
                    <a:lnTo>
                      <a:pt x="229745" y="269609"/>
                    </a:lnTo>
                    <a:lnTo>
                      <a:pt x="173498" y="269609"/>
                    </a:lnTo>
                    <a:lnTo>
                      <a:pt x="192374" y="161296"/>
                    </a:lnTo>
                  </a:path>
                </a:pathLst>
              </a:custGeom>
              <a:solidFill>
                <a:srgbClr val="3C3A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27" name="Google Shape;927;p115"/>
              <p:cNvSpPr/>
              <p:nvPr/>
            </p:nvSpPr>
            <p:spPr>
              <a:xfrm>
                <a:off x="7687672" y="4650831"/>
                <a:ext cx="196737" cy="269580"/>
              </a:xfrm>
              <a:custGeom>
                <a:rect b="b" l="l" r="r" t="t"/>
                <a:pathLst>
                  <a:path extrusionOk="0" h="269580" w="196737">
                    <a:moveTo>
                      <a:pt x="79" y="269609"/>
                    </a:moveTo>
                    <a:lnTo>
                      <a:pt x="47585" y="29"/>
                    </a:lnTo>
                    <a:lnTo>
                      <a:pt x="196817" y="29"/>
                    </a:lnTo>
                    <a:lnTo>
                      <a:pt x="187316" y="54249"/>
                    </a:lnTo>
                    <a:lnTo>
                      <a:pt x="94331" y="54249"/>
                    </a:lnTo>
                    <a:lnTo>
                      <a:pt x="84830" y="106442"/>
                    </a:lnTo>
                    <a:lnTo>
                      <a:pt x="170214" y="106442"/>
                    </a:lnTo>
                    <a:lnTo>
                      <a:pt x="160712" y="160662"/>
                    </a:lnTo>
                    <a:lnTo>
                      <a:pt x="75328" y="160662"/>
                    </a:lnTo>
                    <a:lnTo>
                      <a:pt x="65827" y="214882"/>
                    </a:lnTo>
                    <a:lnTo>
                      <a:pt x="158812" y="214882"/>
                    </a:lnTo>
                    <a:lnTo>
                      <a:pt x="149311" y="269102"/>
                    </a:lnTo>
                    <a:lnTo>
                      <a:pt x="79" y="269102"/>
                    </a:lnTo>
                  </a:path>
                </a:pathLst>
              </a:custGeom>
              <a:solidFill>
                <a:srgbClr val="3C3A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28" name="Google Shape;928;p115"/>
            <p:cNvGrpSpPr/>
            <p:nvPr/>
          </p:nvGrpSpPr>
          <p:grpSpPr>
            <a:xfrm>
              <a:off x="3989098" y="2641601"/>
              <a:ext cx="1466212" cy="1098548"/>
              <a:chOff x="-1592440" y="4240360"/>
              <a:chExt cx="1737690" cy="1301951"/>
            </a:xfrm>
          </p:grpSpPr>
          <p:sp>
            <p:nvSpPr>
              <p:cNvPr id="929" name="Google Shape;929;p115"/>
              <p:cNvSpPr/>
              <p:nvPr/>
            </p:nvSpPr>
            <p:spPr>
              <a:xfrm>
                <a:off x="-1517130" y="4253999"/>
                <a:ext cx="1653976" cy="1279484"/>
              </a:xfrm>
              <a:custGeom>
                <a:rect b="b" l="l" r="r" t="t"/>
                <a:pathLst>
                  <a:path extrusionOk="0" h="1279484" w="1653976">
                    <a:moveTo>
                      <a:pt x="117484" y="800462"/>
                    </a:moveTo>
                    <a:cubicBezTo>
                      <a:pt x="110340" y="819798"/>
                      <a:pt x="103196" y="839229"/>
                      <a:pt x="96148" y="858660"/>
                    </a:cubicBezTo>
                    <a:cubicBezTo>
                      <a:pt x="78527" y="876091"/>
                      <a:pt x="60905" y="893617"/>
                      <a:pt x="43284" y="911047"/>
                    </a:cubicBezTo>
                    <a:cubicBezTo>
                      <a:pt x="24044" y="930192"/>
                      <a:pt x="19853" y="930002"/>
                      <a:pt x="24425" y="957053"/>
                    </a:cubicBezTo>
                    <a:cubicBezTo>
                      <a:pt x="29759" y="988771"/>
                      <a:pt x="44999" y="1021537"/>
                      <a:pt x="73097" y="1049731"/>
                    </a:cubicBezTo>
                    <a:cubicBezTo>
                      <a:pt x="102625" y="1079354"/>
                      <a:pt x="164633" y="1121264"/>
                      <a:pt x="209305" y="1101547"/>
                    </a:cubicBezTo>
                    <a:cubicBezTo>
                      <a:pt x="205114" y="1116502"/>
                      <a:pt x="199685" y="1132313"/>
                      <a:pt x="192636" y="1147648"/>
                    </a:cubicBezTo>
                    <a:cubicBezTo>
                      <a:pt x="162728" y="1213276"/>
                      <a:pt x="235689" y="1226134"/>
                      <a:pt x="286743" y="1239945"/>
                    </a:cubicBezTo>
                    <a:cubicBezTo>
                      <a:pt x="329129" y="1251376"/>
                      <a:pt x="433333" y="1281951"/>
                      <a:pt x="448287" y="1226230"/>
                    </a:cubicBezTo>
                    <a:cubicBezTo>
                      <a:pt x="455050" y="1201179"/>
                      <a:pt x="456098" y="1187653"/>
                      <a:pt x="453716" y="1163746"/>
                    </a:cubicBezTo>
                    <a:cubicBezTo>
                      <a:pt x="466956" y="1134313"/>
                      <a:pt x="471147" y="1129551"/>
                      <a:pt x="482101" y="1113358"/>
                    </a:cubicBezTo>
                    <a:cubicBezTo>
                      <a:pt x="497055" y="1091070"/>
                      <a:pt x="496007" y="1082688"/>
                      <a:pt x="492769" y="1055065"/>
                    </a:cubicBezTo>
                    <a:cubicBezTo>
                      <a:pt x="492102" y="1049731"/>
                      <a:pt x="491340" y="1043921"/>
                      <a:pt x="490483" y="1037825"/>
                    </a:cubicBezTo>
                    <a:cubicBezTo>
                      <a:pt x="540965" y="1045445"/>
                      <a:pt x="589543" y="1045350"/>
                      <a:pt x="639073" y="1039159"/>
                    </a:cubicBezTo>
                    <a:cubicBezTo>
                      <a:pt x="624023" y="1047922"/>
                      <a:pt x="608974" y="1055542"/>
                      <a:pt x="589067" y="1065829"/>
                    </a:cubicBezTo>
                    <a:cubicBezTo>
                      <a:pt x="541918" y="1090117"/>
                      <a:pt x="586304" y="1161650"/>
                      <a:pt x="606688" y="1192987"/>
                    </a:cubicBezTo>
                    <a:cubicBezTo>
                      <a:pt x="649360" y="1258805"/>
                      <a:pt x="687650" y="1304049"/>
                      <a:pt x="759755" y="1264996"/>
                    </a:cubicBezTo>
                    <a:cubicBezTo>
                      <a:pt x="783948" y="1251852"/>
                      <a:pt x="785853" y="1237945"/>
                      <a:pt x="800998" y="1215371"/>
                    </a:cubicBezTo>
                    <a:cubicBezTo>
                      <a:pt x="809380" y="1210799"/>
                      <a:pt x="852338" y="1174223"/>
                      <a:pt x="877960" y="1153554"/>
                    </a:cubicBezTo>
                    <a:cubicBezTo>
                      <a:pt x="887675" y="1165174"/>
                      <a:pt x="906249" y="1167365"/>
                      <a:pt x="934348" y="1169365"/>
                    </a:cubicBezTo>
                    <a:cubicBezTo>
                      <a:pt x="948540" y="1170413"/>
                      <a:pt x="1004071" y="1170032"/>
                      <a:pt x="1018835" y="1170127"/>
                    </a:cubicBezTo>
                    <a:cubicBezTo>
                      <a:pt x="1063031" y="1170413"/>
                      <a:pt x="1089510" y="1165841"/>
                      <a:pt x="1093034" y="1117645"/>
                    </a:cubicBezTo>
                    <a:cubicBezTo>
                      <a:pt x="1094654" y="1094785"/>
                      <a:pt x="1093701" y="1089927"/>
                      <a:pt x="1082462" y="1070020"/>
                    </a:cubicBezTo>
                    <a:cubicBezTo>
                      <a:pt x="1081795" y="1044874"/>
                      <a:pt x="1081128" y="1019632"/>
                      <a:pt x="1080461" y="994486"/>
                    </a:cubicBezTo>
                    <a:cubicBezTo>
                      <a:pt x="1079699" y="966102"/>
                      <a:pt x="1074270" y="948671"/>
                      <a:pt x="1063126" y="922192"/>
                    </a:cubicBezTo>
                    <a:cubicBezTo>
                      <a:pt x="1053029" y="898093"/>
                      <a:pt x="1047314" y="877614"/>
                      <a:pt x="1035503" y="854183"/>
                    </a:cubicBezTo>
                    <a:cubicBezTo>
                      <a:pt x="1037123" y="845039"/>
                      <a:pt x="1038456" y="835609"/>
                      <a:pt x="1039313" y="825703"/>
                    </a:cubicBezTo>
                    <a:cubicBezTo>
                      <a:pt x="1054363" y="840181"/>
                      <a:pt x="1069317" y="854659"/>
                      <a:pt x="1084367" y="869137"/>
                    </a:cubicBezTo>
                    <a:cubicBezTo>
                      <a:pt x="1113037" y="896760"/>
                      <a:pt x="1136659" y="919239"/>
                      <a:pt x="1180283" y="917143"/>
                    </a:cubicBezTo>
                    <a:cubicBezTo>
                      <a:pt x="1225718" y="914953"/>
                      <a:pt x="1277819" y="879138"/>
                      <a:pt x="1291154" y="835324"/>
                    </a:cubicBezTo>
                    <a:cubicBezTo>
                      <a:pt x="1295631" y="820655"/>
                      <a:pt x="1300013" y="806082"/>
                      <a:pt x="1304489" y="791413"/>
                    </a:cubicBezTo>
                    <a:cubicBezTo>
                      <a:pt x="1373069" y="804367"/>
                      <a:pt x="1453175" y="801414"/>
                      <a:pt x="1512896" y="769506"/>
                    </a:cubicBezTo>
                    <a:cubicBezTo>
                      <a:pt x="1600717" y="722643"/>
                      <a:pt x="1641770" y="628441"/>
                      <a:pt x="1651866" y="528714"/>
                    </a:cubicBezTo>
                    <a:cubicBezTo>
                      <a:pt x="1660058" y="448037"/>
                      <a:pt x="1644341" y="312496"/>
                      <a:pt x="1605860" y="238963"/>
                    </a:cubicBezTo>
                    <a:cubicBezTo>
                      <a:pt x="1594526" y="217342"/>
                      <a:pt x="1543472" y="189909"/>
                      <a:pt x="1521183" y="212674"/>
                    </a:cubicBezTo>
                    <a:cubicBezTo>
                      <a:pt x="1504324" y="229724"/>
                      <a:pt x="1492703" y="255822"/>
                      <a:pt x="1474511" y="271348"/>
                    </a:cubicBezTo>
                    <a:cubicBezTo>
                      <a:pt x="1460414" y="283350"/>
                      <a:pt x="1442983" y="289350"/>
                      <a:pt x="1427648" y="295637"/>
                    </a:cubicBezTo>
                    <a:cubicBezTo>
                      <a:pt x="1415837" y="263633"/>
                      <a:pt x="1398787" y="238773"/>
                      <a:pt x="1377927" y="213913"/>
                    </a:cubicBezTo>
                    <a:cubicBezTo>
                      <a:pt x="1361354" y="194196"/>
                      <a:pt x="1345733" y="184290"/>
                      <a:pt x="1323825" y="170669"/>
                    </a:cubicBezTo>
                    <a:cubicBezTo>
                      <a:pt x="1280582" y="143618"/>
                      <a:pt x="1247054" y="109423"/>
                      <a:pt x="1207811" y="77038"/>
                    </a:cubicBezTo>
                    <a:cubicBezTo>
                      <a:pt x="1088843" y="-21069"/>
                      <a:pt x="986735" y="-18021"/>
                      <a:pt x="838526" y="44367"/>
                    </a:cubicBezTo>
                    <a:cubicBezTo>
                      <a:pt x="767851" y="74085"/>
                      <a:pt x="733751" y="114567"/>
                      <a:pt x="690317" y="172574"/>
                    </a:cubicBezTo>
                    <a:cubicBezTo>
                      <a:pt x="664124" y="173908"/>
                      <a:pt x="646121" y="179051"/>
                      <a:pt x="618404" y="203435"/>
                    </a:cubicBezTo>
                    <a:cubicBezTo>
                      <a:pt x="597925" y="221437"/>
                      <a:pt x="578875" y="240011"/>
                      <a:pt x="560492" y="259251"/>
                    </a:cubicBezTo>
                    <a:cubicBezTo>
                      <a:pt x="421998" y="281350"/>
                      <a:pt x="335892" y="307734"/>
                      <a:pt x="244928" y="388410"/>
                    </a:cubicBezTo>
                    <a:cubicBezTo>
                      <a:pt x="207876" y="421272"/>
                      <a:pt x="180920" y="457657"/>
                      <a:pt x="159965" y="498520"/>
                    </a:cubicBezTo>
                    <a:cubicBezTo>
                      <a:pt x="140439" y="520046"/>
                      <a:pt x="121103" y="542144"/>
                      <a:pt x="95291" y="552050"/>
                    </a:cubicBezTo>
                    <a:cubicBezTo>
                      <a:pt x="77193" y="559003"/>
                      <a:pt x="77479" y="559003"/>
                      <a:pt x="71097" y="541954"/>
                    </a:cubicBezTo>
                    <a:cubicBezTo>
                      <a:pt x="92624" y="525761"/>
                      <a:pt x="92338" y="495281"/>
                      <a:pt x="94338" y="467659"/>
                    </a:cubicBezTo>
                    <a:cubicBezTo>
                      <a:pt x="107959" y="468325"/>
                      <a:pt x="113007" y="483565"/>
                      <a:pt x="122246" y="495186"/>
                    </a:cubicBezTo>
                    <a:cubicBezTo>
                      <a:pt x="127676" y="470802"/>
                      <a:pt x="130819" y="432892"/>
                      <a:pt x="105197" y="419557"/>
                    </a:cubicBezTo>
                    <a:cubicBezTo>
                      <a:pt x="109388" y="408413"/>
                      <a:pt x="114055" y="397174"/>
                      <a:pt x="118436" y="384791"/>
                    </a:cubicBezTo>
                    <a:cubicBezTo>
                      <a:pt x="80527" y="391363"/>
                      <a:pt x="-49299" y="478898"/>
                      <a:pt x="20043" y="545668"/>
                    </a:cubicBezTo>
                    <a:cubicBezTo>
                      <a:pt x="24615" y="564242"/>
                      <a:pt x="28235" y="577005"/>
                      <a:pt x="34235" y="589483"/>
                    </a:cubicBezTo>
                    <a:cubicBezTo>
                      <a:pt x="50047" y="622440"/>
                      <a:pt x="85766" y="628059"/>
                      <a:pt x="116817" y="615963"/>
                    </a:cubicBezTo>
                    <a:cubicBezTo>
                      <a:pt x="108340" y="655015"/>
                      <a:pt x="106625" y="697497"/>
                      <a:pt x="111674" y="757028"/>
                    </a:cubicBezTo>
                    <a:cubicBezTo>
                      <a:pt x="112912" y="771316"/>
                      <a:pt x="115007" y="785698"/>
                      <a:pt x="117770" y="800176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30" name="Google Shape;930;p115"/>
              <p:cNvSpPr/>
              <p:nvPr/>
            </p:nvSpPr>
            <p:spPr>
              <a:xfrm>
                <a:off x="-1526071" y="4245155"/>
                <a:ext cx="1671321" cy="1297156"/>
              </a:xfrm>
              <a:custGeom>
                <a:rect b="b" l="l" r="r" t="t"/>
                <a:pathLst>
                  <a:path extrusionOk="0" h="1297156" w="1671321">
                    <a:moveTo>
                      <a:pt x="134616" y="812354"/>
                    </a:moveTo>
                    <a:cubicBezTo>
                      <a:pt x="131759" y="820165"/>
                      <a:pt x="128901" y="827975"/>
                      <a:pt x="126044" y="835786"/>
                    </a:cubicBezTo>
                    <a:lnTo>
                      <a:pt x="109565" y="829785"/>
                    </a:lnTo>
                    <a:cubicBezTo>
                      <a:pt x="112423" y="821975"/>
                      <a:pt x="115280" y="814164"/>
                      <a:pt x="118138" y="806354"/>
                    </a:cubicBezTo>
                    <a:lnTo>
                      <a:pt x="134616" y="812354"/>
                    </a:lnTo>
                    <a:close/>
                    <a:moveTo>
                      <a:pt x="126044" y="835786"/>
                    </a:moveTo>
                    <a:cubicBezTo>
                      <a:pt x="121757" y="847406"/>
                      <a:pt x="117566" y="858931"/>
                      <a:pt x="113280" y="870552"/>
                    </a:cubicBezTo>
                    <a:lnTo>
                      <a:pt x="96802" y="864551"/>
                    </a:lnTo>
                    <a:cubicBezTo>
                      <a:pt x="101088" y="852931"/>
                      <a:pt x="105279" y="841405"/>
                      <a:pt x="109565" y="829785"/>
                    </a:cubicBezTo>
                    <a:lnTo>
                      <a:pt x="126044" y="835786"/>
                    </a:lnTo>
                    <a:close/>
                    <a:moveTo>
                      <a:pt x="113280" y="870552"/>
                    </a:moveTo>
                    <a:lnTo>
                      <a:pt x="111185" y="873695"/>
                    </a:lnTo>
                    <a:lnTo>
                      <a:pt x="104993" y="867504"/>
                    </a:lnTo>
                    <a:lnTo>
                      <a:pt x="113185" y="870552"/>
                    </a:lnTo>
                    <a:close/>
                    <a:moveTo>
                      <a:pt x="111185" y="873695"/>
                    </a:moveTo>
                    <a:cubicBezTo>
                      <a:pt x="101850" y="882934"/>
                      <a:pt x="92516" y="892174"/>
                      <a:pt x="83181" y="901508"/>
                    </a:cubicBezTo>
                    <a:lnTo>
                      <a:pt x="70799" y="889126"/>
                    </a:lnTo>
                    <a:cubicBezTo>
                      <a:pt x="80133" y="879887"/>
                      <a:pt x="89468" y="870647"/>
                      <a:pt x="98802" y="861313"/>
                    </a:cubicBezTo>
                    <a:lnTo>
                      <a:pt x="111185" y="873695"/>
                    </a:lnTo>
                    <a:close/>
                    <a:moveTo>
                      <a:pt x="83181" y="901508"/>
                    </a:moveTo>
                    <a:cubicBezTo>
                      <a:pt x="74894" y="909700"/>
                      <a:pt x="66608" y="917891"/>
                      <a:pt x="58321" y="926178"/>
                    </a:cubicBezTo>
                    <a:lnTo>
                      <a:pt x="45938" y="913796"/>
                    </a:lnTo>
                    <a:cubicBezTo>
                      <a:pt x="54225" y="905604"/>
                      <a:pt x="62512" y="897413"/>
                      <a:pt x="70799" y="889126"/>
                    </a:cubicBezTo>
                    <a:lnTo>
                      <a:pt x="83181" y="901508"/>
                    </a:lnTo>
                    <a:close/>
                    <a:moveTo>
                      <a:pt x="58321" y="926178"/>
                    </a:moveTo>
                    <a:cubicBezTo>
                      <a:pt x="54511" y="929893"/>
                      <a:pt x="53273" y="931131"/>
                      <a:pt x="52130" y="932274"/>
                    </a:cubicBezTo>
                    <a:lnTo>
                      <a:pt x="40033" y="919606"/>
                    </a:lnTo>
                    <a:cubicBezTo>
                      <a:pt x="42605" y="917129"/>
                      <a:pt x="45367" y="914462"/>
                      <a:pt x="46034" y="913796"/>
                    </a:cubicBezTo>
                    <a:lnTo>
                      <a:pt x="58416" y="926178"/>
                    </a:lnTo>
                    <a:close/>
                    <a:moveTo>
                      <a:pt x="52130" y="932274"/>
                    </a:moveTo>
                    <a:cubicBezTo>
                      <a:pt x="40890" y="943037"/>
                      <a:pt x="38699" y="945228"/>
                      <a:pt x="41938" y="964564"/>
                    </a:cubicBezTo>
                    <a:lnTo>
                      <a:pt x="24698" y="967421"/>
                    </a:lnTo>
                    <a:cubicBezTo>
                      <a:pt x="19935" y="938942"/>
                      <a:pt x="23269" y="935798"/>
                      <a:pt x="40033" y="919606"/>
                    </a:cubicBezTo>
                    <a:lnTo>
                      <a:pt x="52130" y="932274"/>
                    </a:lnTo>
                    <a:close/>
                    <a:moveTo>
                      <a:pt x="41938" y="964564"/>
                    </a:moveTo>
                    <a:cubicBezTo>
                      <a:pt x="44510" y="980089"/>
                      <a:pt x="49748" y="995996"/>
                      <a:pt x="57845" y="1011427"/>
                    </a:cubicBezTo>
                    <a:lnTo>
                      <a:pt x="42319" y="1019618"/>
                    </a:lnTo>
                    <a:cubicBezTo>
                      <a:pt x="33365" y="1002568"/>
                      <a:pt x="27650" y="984947"/>
                      <a:pt x="24698" y="967517"/>
                    </a:cubicBezTo>
                    <a:lnTo>
                      <a:pt x="41938" y="964659"/>
                    </a:lnTo>
                    <a:close/>
                    <a:moveTo>
                      <a:pt x="57845" y="1011427"/>
                    </a:moveTo>
                    <a:cubicBezTo>
                      <a:pt x="65369" y="1025809"/>
                      <a:pt x="75371" y="1039621"/>
                      <a:pt x="88229" y="1052480"/>
                    </a:cubicBezTo>
                    <a:lnTo>
                      <a:pt x="75847" y="1064862"/>
                    </a:lnTo>
                    <a:cubicBezTo>
                      <a:pt x="61655" y="1050575"/>
                      <a:pt x="50606" y="1035334"/>
                      <a:pt x="42319" y="1019618"/>
                    </a:cubicBezTo>
                    <a:lnTo>
                      <a:pt x="57845" y="1011427"/>
                    </a:lnTo>
                    <a:close/>
                    <a:moveTo>
                      <a:pt x="88229" y="1052480"/>
                    </a:moveTo>
                    <a:cubicBezTo>
                      <a:pt x="104612" y="1068863"/>
                      <a:pt x="131378" y="1089246"/>
                      <a:pt x="159191" y="1099819"/>
                    </a:cubicBezTo>
                    <a:lnTo>
                      <a:pt x="152999" y="1116202"/>
                    </a:lnTo>
                    <a:cubicBezTo>
                      <a:pt x="122615" y="1104676"/>
                      <a:pt x="93563" y="1082579"/>
                      <a:pt x="75847" y="1064862"/>
                    </a:cubicBezTo>
                    <a:lnTo>
                      <a:pt x="88229" y="1052480"/>
                    </a:lnTo>
                    <a:close/>
                    <a:moveTo>
                      <a:pt x="159191" y="1099819"/>
                    </a:moveTo>
                    <a:cubicBezTo>
                      <a:pt x="178526" y="1107153"/>
                      <a:pt x="198243" y="1109725"/>
                      <a:pt x="214721" y="1102391"/>
                    </a:cubicBezTo>
                    <a:lnTo>
                      <a:pt x="221770" y="1118393"/>
                    </a:lnTo>
                    <a:cubicBezTo>
                      <a:pt x="200529" y="1127822"/>
                      <a:pt x="176240" y="1124965"/>
                      <a:pt x="152999" y="1116106"/>
                    </a:cubicBezTo>
                    <a:lnTo>
                      <a:pt x="159191" y="1099723"/>
                    </a:lnTo>
                    <a:close/>
                    <a:moveTo>
                      <a:pt x="214721" y="1102391"/>
                    </a:moveTo>
                    <a:lnTo>
                      <a:pt x="231676" y="1094866"/>
                    </a:lnTo>
                    <a:lnTo>
                      <a:pt x="226723" y="1112677"/>
                    </a:lnTo>
                    <a:lnTo>
                      <a:pt x="218246" y="1110392"/>
                    </a:lnTo>
                    <a:lnTo>
                      <a:pt x="214721" y="1102391"/>
                    </a:lnTo>
                    <a:close/>
                    <a:moveTo>
                      <a:pt x="226723" y="1112773"/>
                    </a:moveTo>
                    <a:cubicBezTo>
                      <a:pt x="224532" y="1120774"/>
                      <a:pt x="221960" y="1128870"/>
                      <a:pt x="219008" y="1137062"/>
                    </a:cubicBezTo>
                    <a:lnTo>
                      <a:pt x="202529" y="1131061"/>
                    </a:lnTo>
                    <a:cubicBezTo>
                      <a:pt x="205292" y="1123250"/>
                      <a:pt x="207768" y="1115535"/>
                      <a:pt x="209864" y="1108010"/>
                    </a:cubicBezTo>
                    <a:lnTo>
                      <a:pt x="226818" y="1112677"/>
                    </a:lnTo>
                    <a:close/>
                    <a:moveTo>
                      <a:pt x="219008" y="1137062"/>
                    </a:moveTo>
                    <a:cubicBezTo>
                      <a:pt x="216245" y="1144681"/>
                      <a:pt x="213102" y="1152397"/>
                      <a:pt x="209578" y="1160112"/>
                    </a:cubicBezTo>
                    <a:lnTo>
                      <a:pt x="193576" y="1152873"/>
                    </a:lnTo>
                    <a:cubicBezTo>
                      <a:pt x="196814" y="1145729"/>
                      <a:pt x="199767" y="1138395"/>
                      <a:pt x="202434" y="1131061"/>
                    </a:cubicBezTo>
                    <a:lnTo>
                      <a:pt x="218912" y="1137062"/>
                    </a:lnTo>
                    <a:close/>
                    <a:moveTo>
                      <a:pt x="209578" y="1160112"/>
                    </a:moveTo>
                    <a:cubicBezTo>
                      <a:pt x="194719" y="1192592"/>
                      <a:pt x="210245" y="1209737"/>
                      <a:pt x="234343" y="1220691"/>
                    </a:cubicBezTo>
                    <a:lnTo>
                      <a:pt x="227104" y="1236693"/>
                    </a:lnTo>
                    <a:cubicBezTo>
                      <a:pt x="194147" y="1221644"/>
                      <a:pt x="173002" y="1198022"/>
                      <a:pt x="193576" y="1152873"/>
                    </a:cubicBezTo>
                    <a:lnTo>
                      <a:pt x="209578" y="1160112"/>
                    </a:lnTo>
                    <a:close/>
                    <a:moveTo>
                      <a:pt x="234343" y="1220691"/>
                    </a:moveTo>
                    <a:cubicBezTo>
                      <a:pt x="249773" y="1227739"/>
                      <a:pt x="268347" y="1232597"/>
                      <a:pt x="285683" y="1237074"/>
                    </a:cubicBezTo>
                    <a:lnTo>
                      <a:pt x="281301" y="1254029"/>
                    </a:lnTo>
                    <a:cubicBezTo>
                      <a:pt x="263108" y="1249266"/>
                      <a:pt x="243582" y="1244218"/>
                      <a:pt x="227104" y="1236693"/>
                    </a:cubicBezTo>
                    <a:lnTo>
                      <a:pt x="234343" y="1220691"/>
                    </a:lnTo>
                    <a:close/>
                    <a:moveTo>
                      <a:pt x="285683" y="1237074"/>
                    </a:moveTo>
                    <a:cubicBezTo>
                      <a:pt x="290255" y="1238217"/>
                      <a:pt x="294731" y="1239455"/>
                      <a:pt x="297875" y="1240313"/>
                    </a:cubicBezTo>
                    <a:lnTo>
                      <a:pt x="293398" y="1257267"/>
                    </a:lnTo>
                    <a:cubicBezTo>
                      <a:pt x="288731" y="1256029"/>
                      <a:pt x="285016" y="1254981"/>
                      <a:pt x="281301" y="1254029"/>
                    </a:cubicBezTo>
                    <a:lnTo>
                      <a:pt x="285683" y="1237074"/>
                    </a:lnTo>
                    <a:close/>
                    <a:moveTo>
                      <a:pt x="297875" y="1240313"/>
                    </a:moveTo>
                    <a:cubicBezTo>
                      <a:pt x="318734" y="1245932"/>
                      <a:pt x="354834" y="1256314"/>
                      <a:pt x="387219" y="1258315"/>
                    </a:cubicBezTo>
                    <a:lnTo>
                      <a:pt x="386076" y="1275841"/>
                    </a:lnTo>
                    <a:cubicBezTo>
                      <a:pt x="352072" y="1273650"/>
                      <a:pt x="314924" y="1262982"/>
                      <a:pt x="293303" y="1257172"/>
                    </a:cubicBezTo>
                    <a:lnTo>
                      <a:pt x="297779" y="1240217"/>
                    </a:lnTo>
                    <a:close/>
                    <a:moveTo>
                      <a:pt x="387219" y="1258315"/>
                    </a:moveTo>
                    <a:cubicBezTo>
                      <a:pt x="416556" y="1260124"/>
                      <a:pt x="442655" y="1255267"/>
                      <a:pt x="448751" y="1232788"/>
                    </a:cubicBezTo>
                    <a:lnTo>
                      <a:pt x="465705" y="1237264"/>
                    </a:lnTo>
                    <a:cubicBezTo>
                      <a:pt x="456752" y="1270602"/>
                      <a:pt x="423319" y="1278222"/>
                      <a:pt x="386171" y="1275841"/>
                    </a:cubicBezTo>
                    <a:lnTo>
                      <a:pt x="387314" y="1258315"/>
                    </a:lnTo>
                    <a:close/>
                    <a:moveTo>
                      <a:pt x="448751" y="1232788"/>
                    </a:moveTo>
                    <a:cubicBezTo>
                      <a:pt x="451989" y="1220881"/>
                      <a:pt x="453799" y="1211738"/>
                      <a:pt x="454561" y="1202594"/>
                    </a:cubicBezTo>
                    <a:lnTo>
                      <a:pt x="472087" y="1204022"/>
                    </a:lnTo>
                    <a:cubicBezTo>
                      <a:pt x="471230" y="1213928"/>
                      <a:pt x="469229" y="1224025"/>
                      <a:pt x="465610" y="1237264"/>
                    </a:cubicBezTo>
                    <a:lnTo>
                      <a:pt x="448655" y="1232788"/>
                    </a:lnTo>
                    <a:close/>
                    <a:moveTo>
                      <a:pt x="454561" y="1202594"/>
                    </a:moveTo>
                    <a:cubicBezTo>
                      <a:pt x="455323" y="1193450"/>
                      <a:pt x="455037" y="1184591"/>
                      <a:pt x="453894" y="1173256"/>
                    </a:cubicBezTo>
                    <a:lnTo>
                      <a:pt x="471325" y="1171637"/>
                    </a:lnTo>
                    <a:cubicBezTo>
                      <a:pt x="472563" y="1184306"/>
                      <a:pt x="472944" y="1194212"/>
                      <a:pt x="472087" y="1204022"/>
                    </a:cubicBezTo>
                    <a:lnTo>
                      <a:pt x="454561" y="1202594"/>
                    </a:lnTo>
                    <a:close/>
                    <a:moveTo>
                      <a:pt x="453894" y="1173256"/>
                    </a:moveTo>
                    <a:lnTo>
                      <a:pt x="454561" y="1168875"/>
                    </a:lnTo>
                    <a:lnTo>
                      <a:pt x="462562" y="1172399"/>
                    </a:lnTo>
                    <a:lnTo>
                      <a:pt x="453894" y="1173256"/>
                    </a:lnTo>
                    <a:close/>
                    <a:moveTo>
                      <a:pt x="454561" y="1168875"/>
                    </a:moveTo>
                    <a:cubicBezTo>
                      <a:pt x="466372" y="1142491"/>
                      <a:pt x="471230" y="1135442"/>
                      <a:pt x="479802" y="1122774"/>
                    </a:cubicBezTo>
                    <a:lnTo>
                      <a:pt x="494280" y="1132680"/>
                    </a:lnTo>
                    <a:cubicBezTo>
                      <a:pt x="486374" y="1144301"/>
                      <a:pt x="481802" y="1150873"/>
                      <a:pt x="470563" y="1176019"/>
                    </a:cubicBezTo>
                    <a:lnTo>
                      <a:pt x="454561" y="1168875"/>
                    </a:lnTo>
                    <a:close/>
                    <a:moveTo>
                      <a:pt x="479802" y="1122774"/>
                    </a:moveTo>
                    <a:cubicBezTo>
                      <a:pt x="480659" y="1121441"/>
                      <a:pt x="481421" y="1120393"/>
                      <a:pt x="483612" y="1117154"/>
                    </a:cubicBezTo>
                    <a:lnTo>
                      <a:pt x="498185" y="1126965"/>
                    </a:lnTo>
                    <a:cubicBezTo>
                      <a:pt x="497614" y="1127822"/>
                      <a:pt x="495804" y="1130489"/>
                      <a:pt x="494280" y="1132680"/>
                    </a:cubicBezTo>
                    <a:lnTo>
                      <a:pt x="479802" y="1122774"/>
                    </a:lnTo>
                    <a:close/>
                    <a:moveTo>
                      <a:pt x="483612" y="1117154"/>
                    </a:moveTo>
                    <a:cubicBezTo>
                      <a:pt x="490280" y="1107248"/>
                      <a:pt x="493423" y="1100581"/>
                      <a:pt x="494375" y="1093723"/>
                    </a:cubicBezTo>
                    <a:lnTo>
                      <a:pt x="511711" y="1096104"/>
                    </a:lnTo>
                    <a:cubicBezTo>
                      <a:pt x="510282" y="1105915"/>
                      <a:pt x="506377" y="1114678"/>
                      <a:pt x="498090" y="1126965"/>
                    </a:cubicBezTo>
                    <a:lnTo>
                      <a:pt x="483517" y="1117154"/>
                    </a:lnTo>
                    <a:close/>
                    <a:moveTo>
                      <a:pt x="494375" y="1093723"/>
                    </a:moveTo>
                    <a:cubicBezTo>
                      <a:pt x="495423" y="1086484"/>
                      <a:pt x="494375" y="1077911"/>
                      <a:pt x="492851" y="1064767"/>
                    </a:cubicBezTo>
                    <a:lnTo>
                      <a:pt x="510282" y="1062767"/>
                    </a:lnTo>
                    <a:cubicBezTo>
                      <a:pt x="511997" y="1077245"/>
                      <a:pt x="513140" y="1086674"/>
                      <a:pt x="511806" y="1096104"/>
                    </a:cubicBezTo>
                    <a:lnTo>
                      <a:pt x="494471" y="1093723"/>
                    </a:lnTo>
                    <a:close/>
                    <a:moveTo>
                      <a:pt x="492851" y="1064767"/>
                    </a:moveTo>
                    <a:cubicBezTo>
                      <a:pt x="492375" y="1061147"/>
                      <a:pt x="492089" y="1058290"/>
                      <a:pt x="491804" y="1056480"/>
                    </a:cubicBezTo>
                    <a:lnTo>
                      <a:pt x="509139" y="1054289"/>
                    </a:lnTo>
                    <a:cubicBezTo>
                      <a:pt x="509711" y="1058195"/>
                      <a:pt x="509996" y="1061052"/>
                      <a:pt x="510282" y="1062767"/>
                    </a:cubicBezTo>
                    <a:lnTo>
                      <a:pt x="492851" y="1064767"/>
                    </a:lnTo>
                    <a:close/>
                    <a:moveTo>
                      <a:pt x="491804" y="1056480"/>
                    </a:moveTo>
                    <a:cubicBezTo>
                      <a:pt x="491613" y="1054956"/>
                      <a:pt x="491137" y="1052003"/>
                      <a:pt x="490565" y="1047812"/>
                    </a:cubicBezTo>
                    <a:lnTo>
                      <a:pt x="507901" y="1045241"/>
                    </a:lnTo>
                    <a:cubicBezTo>
                      <a:pt x="508187" y="1047146"/>
                      <a:pt x="508568" y="1050003"/>
                      <a:pt x="509139" y="1054194"/>
                    </a:cubicBezTo>
                    <a:lnTo>
                      <a:pt x="491804" y="1056385"/>
                    </a:lnTo>
                    <a:close/>
                    <a:moveTo>
                      <a:pt x="490565" y="1047812"/>
                    </a:moveTo>
                    <a:lnTo>
                      <a:pt x="488851" y="1036096"/>
                    </a:lnTo>
                    <a:lnTo>
                      <a:pt x="500567" y="1037906"/>
                    </a:lnTo>
                    <a:lnTo>
                      <a:pt x="499233" y="1046574"/>
                    </a:lnTo>
                    <a:lnTo>
                      <a:pt x="490565" y="1047812"/>
                    </a:lnTo>
                    <a:close/>
                    <a:moveTo>
                      <a:pt x="500567" y="1037906"/>
                    </a:moveTo>
                    <a:cubicBezTo>
                      <a:pt x="525427" y="1041621"/>
                      <a:pt x="549716" y="1043526"/>
                      <a:pt x="574004" y="1043621"/>
                    </a:cubicBezTo>
                    <a:lnTo>
                      <a:pt x="574004" y="1061147"/>
                    </a:lnTo>
                    <a:cubicBezTo>
                      <a:pt x="548858" y="1060957"/>
                      <a:pt x="523712" y="1059052"/>
                      <a:pt x="497995" y="1055242"/>
                    </a:cubicBezTo>
                    <a:lnTo>
                      <a:pt x="500567" y="1037906"/>
                    </a:lnTo>
                    <a:close/>
                    <a:moveTo>
                      <a:pt x="574004" y="1043621"/>
                    </a:moveTo>
                    <a:cubicBezTo>
                      <a:pt x="598293" y="1043812"/>
                      <a:pt x="622487" y="1042288"/>
                      <a:pt x="646871" y="1039240"/>
                    </a:cubicBezTo>
                    <a:lnTo>
                      <a:pt x="648966" y="1056671"/>
                    </a:lnTo>
                    <a:cubicBezTo>
                      <a:pt x="623820" y="1059814"/>
                      <a:pt x="598960" y="1061338"/>
                      <a:pt x="574004" y="1061243"/>
                    </a:cubicBezTo>
                    <a:lnTo>
                      <a:pt x="574004" y="1043717"/>
                    </a:lnTo>
                    <a:close/>
                    <a:moveTo>
                      <a:pt x="646966" y="1039240"/>
                    </a:moveTo>
                    <a:lnTo>
                      <a:pt x="652395" y="1055527"/>
                    </a:lnTo>
                    <a:lnTo>
                      <a:pt x="648014" y="1047908"/>
                    </a:lnTo>
                    <a:lnTo>
                      <a:pt x="646966" y="1039240"/>
                    </a:lnTo>
                    <a:close/>
                    <a:moveTo>
                      <a:pt x="652395" y="1055527"/>
                    </a:moveTo>
                    <a:cubicBezTo>
                      <a:pt x="638203" y="1063814"/>
                      <a:pt x="624106" y="1071053"/>
                      <a:pt x="606008" y="1080293"/>
                    </a:cubicBezTo>
                    <a:lnTo>
                      <a:pt x="598007" y="1064672"/>
                    </a:lnTo>
                    <a:cubicBezTo>
                      <a:pt x="615819" y="1055527"/>
                      <a:pt x="629726" y="1048384"/>
                      <a:pt x="643632" y="1040288"/>
                    </a:cubicBezTo>
                    <a:lnTo>
                      <a:pt x="652395" y="1055527"/>
                    </a:lnTo>
                    <a:lnTo>
                      <a:pt x="652395" y="1055527"/>
                    </a:lnTo>
                    <a:close/>
                    <a:moveTo>
                      <a:pt x="606008" y="1080293"/>
                    </a:moveTo>
                    <a:cubicBezTo>
                      <a:pt x="604675" y="1080959"/>
                      <a:pt x="603341" y="1081626"/>
                      <a:pt x="602008" y="1082388"/>
                    </a:cubicBezTo>
                    <a:lnTo>
                      <a:pt x="594007" y="1066767"/>
                    </a:lnTo>
                    <a:cubicBezTo>
                      <a:pt x="595340" y="1066100"/>
                      <a:pt x="596674" y="1065338"/>
                      <a:pt x="598007" y="1064672"/>
                    </a:cubicBezTo>
                    <a:lnTo>
                      <a:pt x="606008" y="1080293"/>
                    </a:lnTo>
                    <a:close/>
                    <a:moveTo>
                      <a:pt x="602008" y="1082388"/>
                    </a:moveTo>
                    <a:cubicBezTo>
                      <a:pt x="583434" y="1091913"/>
                      <a:pt x="583339" y="1111916"/>
                      <a:pt x="589816" y="1132871"/>
                    </a:cubicBezTo>
                    <a:lnTo>
                      <a:pt x="573052" y="1138109"/>
                    </a:lnTo>
                    <a:cubicBezTo>
                      <a:pt x="564098" y="1109439"/>
                      <a:pt x="565241" y="1081531"/>
                      <a:pt x="593912" y="1066767"/>
                    </a:cubicBezTo>
                    <a:lnTo>
                      <a:pt x="601913" y="1082388"/>
                    </a:lnTo>
                    <a:close/>
                    <a:moveTo>
                      <a:pt x="589816" y="1132871"/>
                    </a:moveTo>
                    <a:cubicBezTo>
                      <a:pt x="597245" y="1156683"/>
                      <a:pt x="613057" y="1181734"/>
                      <a:pt x="622963" y="1196974"/>
                    </a:cubicBezTo>
                    <a:lnTo>
                      <a:pt x="608294" y="1206499"/>
                    </a:lnTo>
                    <a:cubicBezTo>
                      <a:pt x="597817" y="1190401"/>
                      <a:pt x="581243" y="1164017"/>
                      <a:pt x="573147" y="1138109"/>
                    </a:cubicBezTo>
                    <a:lnTo>
                      <a:pt x="589911" y="1132871"/>
                    </a:lnTo>
                    <a:close/>
                    <a:moveTo>
                      <a:pt x="622963" y="1196974"/>
                    </a:moveTo>
                    <a:cubicBezTo>
                      <a:pt x="643727" y="1228882"/>
                      <a:pt x="663254" y="1255838"/>
                      <a:pt x="685637" y="1269554"/>
                    </a:cubicBezTo>
                    <a:lnTo>
                      <a:pt x="676493" y="1284508"/>
                    </a:lnTo>
                    <a:cubicBezTo>
                      <a:pt x="651157" y="1268983"/>
                      <a:pt x="630202" y="1240313"/>
                      <a:pt x="608199" y="1206499"/>
                    </a:cubicBezTo>
                    <a:lnTo>
                      <a:pt x="622868" y="1196974"/>
                    </a:lnTo>
                    <a:close/>
                    <a:moveTo>
                      <a:pt x="685637" y="1269554"/>
                    </a:moveTo>
                    <a:cubicBezTo>
                      <a:pt x="706878" y="1282508"/>
                      <a:pt x="731643" y="1283747"/>
                      <a:pt x="764504" y="1266030"/>
                    </a:cubicBezTo>
                    <a:lnTo>
                      <a:pt x="772791" y="1281556"/>
                    </a:lnTo>
                    <a:cubicBezTo>
                      <a:pt x="733548" y="1302797"/>
                      <a:pt x="703163" y="1300891"/>
                      <a:pt x="676493" y="1284604"/>
                    </a:cubicBezTo>
                    <a:lnTo>
                      <a:pt x="685637" y="1269649"/>
                    </a:lnTo>
                    <a:close/>
                    <a:moveTo>
                      <a:pt x="764504" y="1266030"/>
                    </a:moveTo>
                    <a:cubicBezTo>
                      <a:pt x="780030" y="1257648"/>
                      <a:pt x="785269" y="1248504"/>
                      <a:pt x="792222" y="1236217"/>
                    </a:cubicBezTo>
                    <a:lnTo>
                      <a:pt x="807557" y="1244885"/>
                    </a:lnTo>
                    <a:cubicBezTo>
                      <a:pt x="799080" y="1259744"/>
                      <a:pt x="792794" y="1270793"/>
                      <a:pt x="772791" y="1281556"/>
                    </a:cubicBezTo>
                    <a:lnTo>
                      <a:pt x="764504" y="1266030"/>
                    </a:lnTo>
                    <a:close/>
                    <a:moveTo>
                      <a:pt x="792222" y="1236217"/>
                    </a:moveTo>
                    <a:cubicBezTo>
                      <a:pt x="794984" y="1231359"/>
                      <a:pt x="798032" y="1225930"/>
                      <a:pt x="802604" y="1219262"/>
                    </a:cubicBezTo>
                    <a:lnTo>
                      <a:pt x="817178" y="1228978"/>
                    </a:lnTo>
                    <a:cubicBezTo>
                      <a:pt x="813558" y="1234312"/>
                      <a:pt x="810415" y="1239836"/>
                      <a:pt x="807557" y="1244789"/>
                    </a:cubicBezTo>
                    <a:lnTo>
                      <a:pt x="792222" y="1236122"/>
                    </a:lnTo>
                    <a:close/>
                    <a:moveTo>
                      <a:pt x="802604" y="1219262"/>
                    </a:moveTo>
                    <a:lnTo>
                      <a:pt x="805652" y="1216405"/>
                    </a:lnTo>
                    <a:lnTo>
                      <a:pt x="809843" y="1224120"/>
                    </a:lnTo>
                    <a:lnTo>
                      <a:pt x="802604" y="1219262"/>
                    </a:lnTo>
                    <a:close/>
                    <a:moveTo>
                      <a:pt x="805652" y="1216405"/>
                    </a:moveTo>
                    <a:cubicBezTo>
                      <a:pt x="810796" y="1213547"/>
                      <a:pt x="832703" y="1195545"/>
                      <a:pt x="853944" y="1177924"/>
                    </a:cubicBezTo>
                    <a:lnTo>
                      <a:pt x="865088" y="1191449"/>
                    </a:lnTo>
                    <a:cubicBezTo>
                      <a:pt x="843086" y="1209642"/>
                      <a:pt x="820416" y="1228311"/>
                      <a:pt x="814034" y="1231835"/>
                    </a:cubicBezTo>
                    <a:lnTo>
                      <a:pt x="805557" y="1216405"/>
                    </a:lnTo>
                    <a:close/>
                    <a:moveTo>
                      <a:pt x="853944" y="1177924"/>
                    </a:moveTo>
                    <a:cubicBezTo>
                      <a:pt x="864898" y="1168875"/>
                      <a:pt x="875756" y="1159922"/>
                      <a:pt x="881281" y="1155445"/>
                    </a:cubicBezTo>
                    <a:lnTo>
                      <a:pt x="892330" y="1169161"/>
                    </a:lnTo>
                    <a:cubicBezTo>
                      <a:pt x="882043" y="1177447"/>
                      <a:pt x="873661" y="1184401"/>
                      <a:pt x="865088" y="1191449"/>
                    </a:cubicBezTo>
                    <a:lnTo>
                      <a:pt x="853944" y="1177924"/>
                    </a:lnTo>
                    <a:close/>
                    <a:moveTo>
                      <a:pt x="881281" y="1155445"/>
                    </a:moveTo>
                    <a:lnTo>
                      <a:pt x="888044" y="1150016"/>
                    </a:lnTo>
                    <a:lnTo>
                      <a:pt x="893568" y="1156683"/>
                    </a:lnTo>
                    <a:lnTo>
                      <a:pt x="886805" y="1162303"/>
                    </a:lnTo>
                    <a:lnTo>
                      <a:pt x="881281" y="1155445"/>
                    </a:lnTo>
                    <a:close/>
                    <a:moveTo>
                      <a:pt x="893568" y="1156683"/>
                    </a:moveTo>
                    <a:cubicBezTo>
                      <a:pt x="897092" y="1160874"/>
                      <a:pt x="902617" y="1163446"/>
                      <a:pt x="910142" y="1165256"/>
                    </a:cubicBezTo>
                    <a:lnTo>
                      <a:pt x="906141" y="1182305"/>
                    </a:lnTo>
                    <a:cubicBezTo>
                      <a:pt x="894902" y="1179638"/>
                      <a:pt x="886329" y="1175352"/>
                      <a:pt x="880138" y="1167922"/>
                    </a:cubicBezTo>
                    <a:lnTo>
                      <a:pt x="893663" y="1156683"/>
                    </a:lnTo>
                    <a:close/>
                    <a:moveTo>
                      <a:pt x="910142" y="1165256"/>
                    </a:moveTo>
                    <a:cubicBezTo>
                      <a:pt x="918809" y="1167351"/>
                      <a:pt x="930144" y="1168304"/>
                      <a:pt x="943860" y="1169351"/>
                    </a:cubicBezTo>
                    <a:lnTo>
                      <a:pt x="942622" y="1186877"/>
                    </a:lnTo>
                    <a:cubicBezTo>
                      <a:pt x="928239" y="1185830"/>
                      <a:pt x="916142" y="1184782"/>
                      <a:pt x="906046" y="1182305"/>
                    </a:cubicBezTo>
                    <a:lnTo>
                      <a:pt x="910046" y="1165256"/>
                    </a:lnTo>
                    <a:close/>
                    <a:moveTo>
                      <a:pt x="943860" y="1169351"/>
                    </a:moveTo>
                    <a:cubicBezTo>
                      <a:pt x="954623" y="1170113"/>
                      <a:pt x="989104" y="1170113"/>
                      <a:pt x="1011297" y="1170113"/>
                    </a:cubicBezTo>
                    <a:lnTo>
                      <a:pt x="1011297" y="1187639"/>
                    </a:lnTo>
                    <a:cubicBezTo>
                      <a:pt x="988532" y="1187639"/>
                      <a:pt x="953385" y="1187639"/>
                      <a:pt x="942622" y="1186877"/>
                    </a:cubicBezTo>
                    <a:lnTo>
                      <a:pt x="943860" y="1169351"/>
                    </a:lnTo>
                    <a:close/>
                    <a:moveTo>
                      <a:pt x="1011297" y="1170113"/>
                    </a:moveTo>
                    <a:cubicBezTo>
                      <a:pt x="1018346" y="1170113"/>
                      <a:pt x="1024251" y="1170113"/>
                      <a:pt x="1027680" y="1170113"/>
                    </a:cubicBezTo>
                    <a:lnTo>
                      <a:pt x="1027680" y="1187639"/>
                    </a:lnTo>
                    <a:cubicBezTo>
                      <a:pt x="1024061" y="1187639"/>
                      <a:pt x="1018250" y="1187639"/>
                      <a:pt x="1011297" y="1187639"/>
                    </a:cubicBezTo>
                    <a:lnTo>
                      <a:pt x="1011297" y="1170113"/>
                    </a:lnTo>
                    <a:lnTo>
                      <a:pt x="1011297" y="1170113"/>
                    </a:lnTo>
                    <a:close/>
                    <a:moveTo>
                      <a:pt x="1027680" y="1170113"/>
                    </a:moveTo>
                    <a:cubicBezTo>
                      <a:pt x="1048445" y="1170209"/>
                      <a:pt x="1064828" y="1169351"/>
                      <a:pt x="1075686" y="1163160"/>
                    </a:cubicBezTo>
                    <a:lnTo>
                      <a:pt x="1084354" y="1178495"/>
                    </a:lnTo>
                    <a:cubicBezTo>
                      <a:pt x="1070066" y="1186592"/>
                      <a:pt x="1051112" y="1187830"/>
                      <a:pt x="1027680" y="1187735"/>
                    </a:cubicBezTo>
                    <a:lnTo>
                      <a:pt x="1027680" y="1170209"/>
                    </a:lnTo>
                    <a:lnTo>
                      <a:pt x="1027680" y="1170209"/>
                    </a:lnTo>
                    <a:close/>
                    <a:moveTo>
                      <a:pt x="1075686" y="1163160"/>
                    </a:moveTo>
                    <a:cubicBezTo>
                      <a:pt x="1085592" y="1157540"/>
                      <a:pt x="1091593" y="1146491"/>
                      <a:pt x="1093022" y="1125822"/>
                    </a:cubicBezTo>
                    <a:lnTo>
                      <a:pt x="1110548" y="1127060"/>
                    </a:lnTo>
                    <a:cubicBezTo>
                      <a:pt x="1108547" y="1154492"/>
                      <a:pt x="1099499" y="1169827"/>
                      <a:pt x="1084259" y="1178495"/>
                    </a:cubicBezTo>
                    <a:lnTo>
                      <a:pt x="1075591" y="1163160"/>
                    </a:lnTo>
                    <a:close/>
                    <a:moveTo>
                      <a:pt x="1093022" y="1125822"/>
                    </a:moveTo>
                    <a:cubicBezTo>
                      <a:pt x="1093784" y="1115154"/>
                      <a:pt x="1093974" y="1108868"/>
                      <a:pt x="1092736" y="1103438"/>
                    </a:cubicBezTo>
                    <a:lnTo>
                      <a:pt x="1109881" y="1099628"/>
                    </a:lnTo>
                    <a:cubicBezTo>
                      <a:pt x="1111595" y="1107343"/>
                      <a:pt x="1111405" y="1114868"/>
                      <a:pt x="1110548" y="1127060"/>
                    </a:cubicBezTo>
                    <a:lnTo>
                      <a:pt x="1093022" y="1125822"/>
                    </a:lnTo>
                    <a:close/>
                    <a:moveTo>
                      <a:pt x="1092736" y="1103438"/>
                    </a:moveTo>
                    <a:cubicBezTo>
                      <a:pt x="1091498" y="1098009"/>
                      <a:pt x="1088735" y="1092389"/>
                      <a:pt x="1083497" y="1083055"/>
                    </a:cubicBezTo>
                    <a:lnTo>
                      <a:pt x="1098832" y="1074482"/>
                    </a:lnTo>
                    <a:cubicBezTo>
                      <a:pt x="1104833" y="1085150"/>
                      <a:pt x="1108166" y="1091913"/>
                      <a:pt x="1109881" y="1099628"/>
                    </a:cubicBezTo>
                    <a:lnTo>
                      <a:pt x="1092736" y="1103438"/>
                    </a:lnTo>
                    <a:lnTo>
                      <a:pt x="1092736" y="1103438"/>
                    </a:lnTo>
                    <a:close/>
                    <a:moveTo>
                      <a:pt x="1083497" y="1083055"/>
                    </a:moveTo>
                    <a:lnTo>
                      <a:pt x="1082354" y="1078959"/>
                    </a:lnTo>
                    <a:lnTo>
                      <a:pt x="1091117" y="1078768"/>
                    </a:lnTo>
                    <a:lnTo>
                      <a:pt x="1083401" y="1083055"/>
                    </a:lnTo>
                    <a:close/>
                    <a:moveTo>
                      <a:pt x="1082354" y="1078959"/>
                    </a:moveTo>
                    <a:cubicBezTo>
                      <a:pt x="1081973" y="1066386"/>
                      <a:pt x="1081687" y="1053813"/>
                      <a:pt x="1081306" y="1041145"/>
                    </a:cubicBezTo>
                    <a:lnTo>
                      <a:pt x="1098832" y="1040764"/>
                    </a:lnTo>
                    <a:cubicBezTo>
                      <a:pt x="1099118" y="1053337"/>
                      <a:pt x="1099499" y="1066005"/>
                      <a:pt x="1099880" y="1078578"/>
                    </a:cubicBezTo>
                    <a:lnTo>
                      <a:pt x="1082354" y="1078959"/>
                    </a:lnTo>
                    <a:lnTo>
                      <a:pt x="1082354" y="1078959"/>
                    </a:lnTo>
                    <a:close/>
                    <a:moveTo>
                      <a:pt x="1081306" y="1041145"/>
                    </a:moveTo>
                    <a:cubicBezTo>
                      <a:pt x="1081020" y="1028572"/>
                      <a:pt x="1080639" y="1015904"/>
                      <a:pt x="1080258" y="1003330"/>
                    </a:cubicBezTo>
                    <a:lnTo>
                      <a:pt x="1097784" y="1002950"/>
                    </a:lnTo>
                    <a:cubicBezTo>
                      <a:pt x="1098070" y="1015522"/>
                      <a:pt x="1098451" y="1028096"/>
                      <a:pt x="1098832" y="1040764"/>
                    </a:cubicBezTo>
                    <a:lnTo>
                      <a:pt x="1081306" y="1041145"/>
                    </a:lnTo>
                    <a:lnTo>
                      <a:pt x="1081306" y="1041145"/>
                    </a:lnTo>
                    <a:close/>
                    <a:moveTo>
                      <a:pt x="1080258" y="1003330"/>
                    </a:moveTo>
                    <a:cubicBezTo>
                      <a:pt x="1079877" y="989805"/>
                      <a:pt x="1078448" y="978946"/>
                      <a:pt x="1075781" y="968374"/>
                    </a:cubicBezTo>
                    <a:lnTo>
                      <a:pt x="1092831" y="964088"/>
                    </a:lnTo>
                    <a:cubicBezTo>
                      <a:pt x="1095879" y="975994"/>
                      <a:pt x="1097498" y="987995"/>
                      <a:pt x="1097879" y="1002854"/>
                    </a:cubicBezTo>
                    <a:lnTo>
                      <a:pt x="1080353" y="1003235"/>
                    </a:lnTo>
                    <a:close/>
                    <a:moveTo>
                      <a:pt x="1075781" y="968374"/>
                    </a:moveTo>
                    <a:cubicBezTo>
                      <a:pt x="1073114" y="957706"/>
                      <a:pt x="1069114" y="947133"/>
                      <a:pt x="1063685" y="934179"/>
                    </a:cubicBezTo>
                    <a:lnTo>
                      <a:pt x="1079877" y="927416"/>
                    </a:lnTo>
                    <a:cubicBezTo>
                      <a:pt x="1085592" y="941037"/>
                      <a:pt x="1089878" y="952372"/>
                      <a:pt x="1092831" y="964088"/>
                    </a:cubicBezTo>
                    <a:lnTo>
                      <a:pt x="1075781" y="968374"/>
                    </a:lnTo>
                    <a:close/>
                    <a:moveTo>
                      <a:pt x="1063685" y="934179"/>
                    </a:moveTo>
                    <a:cubicBezTo>
                      <a:pt x="1059875" y="925035"/>
                      <a:pt x="1056541" y="916177"/>
                      <a:pt x="1053302" y="907509"/>
                    </a:cubicBezTo>
                    <a:lnTo>
                      <a:pt x="1069781" y="901508"/>
                    </a:lnTo>
                    <a:cubicBezTo>
                      <a:pt x="1072829" y="909795"/>
                      <a:pt x="1075972" y="918272"/>
                      <a:pt x="1079877" y="927416"/>
                    </a:cubicBezTo>
                    <a:lnTo>
                      <a:pt x="1063685" y="934179"/>
                    </a:lnTo>
                    <a:close/>
                    <a:moveTo>
                      <a:pt x="1069781" y="901413"/>
                    </a:moveTo>
                    <a:lnTo>
                      <a:pt x="1069781" y="901413"/>
                    </a:lnTo>
                    <a:lnTo>
                      <a:pt x="1061589" y="904461"/>
                    </a:lnTo>
                    <a:lnTo>
                      <a:pt x="1069781" y="901413"/>
                    </a:lnTo>
                    <a:close/>
                    <a:moveTo>
                      <a:pt x="1053302" y="907509"/>
                    </a:moveTo>
                    <a:cubicBezTo>
                      <a:pt x="1048254" y="893984"/>
                      <a:pt x="1043396" y="880839"/>
                      <a:pt x="1036253" y="866742"/>
                    </a:cubicBezTo>
                    <a:lnTo>
                      <a:pt x="1051969" y="858836"/>
                    </a:lnTo>
                    <a:cubicBezTo>
                      <a:pt x="1059494" y="873600"/>
                      <a:pt x="1064542" y="887316"/>
                      <a:pt x="1069781" y="901413"/>
                    </a:cubicBezTo>
                    <a:lnTo>
                      <a:pt x="1053302" y="907509"/>
                    </a:lnTo>
                    <a:close/>
                    <a:moveTo>
                      <a:pt x="1036253" y="866742"/>
                    </a:moveTo>
                    <a:lnTo>
                      <a:pt x="1035491" y="861313"/>
                    </a:lnTo>
                    <a:lnTo>
                      <a:pt x="1044158" y="862837"/>
                    </a:lnTo>
                    <a:lnTo>
                      <a:pt x="1036348" y="866742"/>
                    </a:lnTo>
                    <a:close/>
                    <a:moveTo>
                      <a:pt x="1035491" y="861313"/>
                    </a:moveTo>
                    <a:cubicBezTo>
                      <a:pt x="1036348" y="856455"/>
                      <a:pt x="1037110" y="851883"/>
                      <a:pt x="1037586" y="847787"/>
                    </a:cubicBezTo>
                    <a:lnTo>
                      <a:pt x="1054922" y="849978"/>
                    </a:lnTo>
                    <a:cubicBezTo>
                      <a:pt x="1054160" y="855312"/>
                      <a:pt x="1053493" y="860075"/>
                      <a:pt x="1052731" y="864361"/>
                    </a:cubicBezTo>
                    <a:lnTo>
                      <a:pt x="1035491" y="861313"/>
                    </a:lnTo>
                    <a:lnTo>
                      <a:pt x="1035491" y="861313"/>
                    </a:lnTo>
                    <a:close/>
                    <a:moveTo>
                      <a:pt x="1037586" y="847787"/>
                    </a:moveTo>
                    <a:cubicBezTo>
                      <a:pt x="1038062" y="844072"/>
                      <a:pt x="1038634" y="839405"/>
                      <a:pt x="1039110" y="833690"/>
                    </a:cubicBezTo>
                    <a:lnTo>
                      <a:pt x="1056636" y="835119"/>
                    </a:lnTo>
                    <a:cubicBezTo>
                      <a:pt x="1056255" y="839310"/>
                      <a:pt x="1055684" y="844263"/>
                      <a:pt x="1054922" y="849978"/>
                    </a:cubicBezTo>
                    <a:lnTo>
                      <a:pt x="1037586" y="847787"/>
                    </a:lnTo>
                    <a:lnTo>
                      <a:pt x="1037586" y="847787"/>
                    </a:lnTo>
                    <a:close/>
                    <a:moveTo>
                      <a:pt x="1039110" y="833690"/>
                    </a:moveTo>
                    <a:lnTo>
                      <a:pt x="1040729" y="815307"/>
                    </a:lnTo>
                    <a:lnTo>
                      <a:pt x="1053969" y="828071"/>
                    </a:lnTo>
                    <a:lnTo>
                      <a:pt x="1047873" y="834452"/>
                    </a:lnTo>
                    <a:lnTo>
                      <a:pt x="1039110" y="833690"/>
                    </a:lnTo>
                    <a:close/>
                    <a:moveTo>
                      <a:pt x="1053969" y="828071"/>
                    </a:moveTo>
                    <a:cubicBezTo>
                      <a:pt x="1062542" y="836357"/>
                      <a:pt x="1071209" y="844644"/>
                      <a:pt x="1079782" y="852931"/>
                    </a:cubicBezTo>
                    <a:lnTo>
                      <a:pt x="1067685" y="865599"/>
                    </a:lnTo>
                    <a:cubicBezTo>
                      <a:pt x="1059113" y="857312"/>
                      <a:pt x="1050540" y="849026"/>
                      <a:pt x="1041872" y="840739"/>
                    </a:cubicBezTo>
                    <a:lnTo>
                      <a:pt x="1053969" y="828071"/>
                    </a:lnTo>
                    <a:close/>
                    <a:moveTo>
                      <a:pt x="1079782" y="852931"/>
                    </a:moveTo>
                    <a:lnTo>
                      <a:pt x="1099022" y="871505"/>
                    </a:lnTo>
                    <a:lnTo>
                      <a:pt x="1086926" y="884173"/>
                    </a:lnTo>
                    <a:lnTo>
                      <a:pt x="1067685" y="865599"/>
                    </a:lnTo>
                    <a:lnTo>
                      <a:pt x="1079782" y="852931"/>
                    </a:lnTo>
                    <a:lnTo>
                      <a:pt x="1079782" y="852931"/>
                    </a:lnTo>
                    <a:close/>
                    <a:moveTo>
                      <a:pt x="1099022" y="871505"/>
                    </a:moveTo>
                    <a:cubicBezTo>
                      <a:pt x="1112929" y="884935"/>
                      <a:pt x="1125692" y="897127"/>
                      <a:pt x="1139789" y="905413"/>
                    </a:cubicBezTo>
                    <a:lnTo>
                      <a:pt x="1130836" y="920558"/>
                    </a:lnTo>
                    <a:cubicBezTo>
                      <a:pt x="1115024" y="911224"/>
                      <a:pt x="1101594" y="898365"/>
                      <a:pt x="1086830" y="884173"/>
                    </a:cubicBezTo>
                    <a:lnTo>
                      <a:pt x="1098927" y="871505"/>
                    </a:lnTo>
                    <a:lnTo>
                      <a:pt x="1098927" y="871505"/>
                    </a:lnTo>
                    <a:close/>
                    <a:moveTo>
                      <a:pt x="1139789" y="905413"/>
                    </a:moveTo>
                    <a:cubicBezTo>
                      <a:pt x="1153315" y="913414"/>
                      <a:pt x="1168650" y="918082"/>
                      <a:pt x="1188557" y="917129"/>
                    </a:cubicBezTo>
                    <a:lnTo>
                      <a:pt x="1189415" y="934655"/>
                    </a:lnTo>
                    <a:cubicBezTo>
                      <a:pt x="1165602" y="935798"/>
                      <a:pt x="1147219" y="930179"/>
                      <a:pt x="1130931" y="920558"/>
                    </a:cubicBezTo>
                    <a:lnTo>
                      <a:pt x="1139885" y="905413"/>
                    </a:lnTo>
                    <a:close/>
                    <a:moveTo>
                      <a:pt x="1188557" y="917129"/>
                    </a:moveTo>
                    <a:cubicBezTo>
                      <a:pt x="1209989" y="916081"/>
                      <a:pt x="1233134" y="906938"/>
                      <a:pt x="1252470" y="892745"/>
                    </a:cubicBezTo>
                    <a:lnTo>
                      <a:pt x="1262852" y="906842"/>
                    </a:lnTo>
                    <a:cubicBezTo>
                      <a:pt x="1240945" y="923035"/>
                      <a:pt x="1214275" y="933512"/>
                      <a:pt x="1189415" y="934655"/>
                    </a:cubicBezTo>
                    <a:lnTo>
                      <a:pt x="1188557" y="917129"/>
                    </a:lnTo>
                    <a:close/>
                    <a:moveTo>
                      <a:pt x="1252470" y="892745"/>
                    </a:moveTo>
                    <a:cubicBezTo>
                      <a:pt x="1270853" y="879220"/>
                      <a:pt x="1285522" y="861217"/>
                      <a:pt x="1291427" y="841596"/>
                    </a:cubicBezTo>
                    <a:lnTo>
                      <a:pt x="1308191" y="846644"/>
                    </a:lnTo>
                    <a:cubicBezTo>
                      <a:pt x="1301048" y="869980"/>
                      <a:pt x="1284093" y="891126"/>
                      <a:pt x="1262852" y="906842"/>
                    </a:cubicBezTo>
                    <a:lnTo>
                      <a:pt x="1252470" y="892745"/>
                    </a:lnTo>
                    <a:close/>
                    <a:moveTo>
                      <a:pt x="1291427" y="841596"/>
                    </a:moveTo>
                    <a:cubicBezTo>
                      <a:pt x="1293523" y="834833"/>
                      <a:pt x="1295523" y="828071"/>
                      <a:pt x="1297619" y="821308"/>
                    </a:cubicBezTo>
                    <a:lnTo>
                      <a:pt x="1314383" y="826356"/>
                    </a:lnTo>
                    <a:cubicBezTo>
                      <a:pt x="1312382" y="833119"/>
                      <a:pt x="1310287" y="839881"/>
                      <a:pt x="1308191" y="846644"/>
                    </a:cubicBezTo>
                    <a:lnTo>
                      <a:pt x="1291427" y="841596"/>
                    </a:lnTo>
                    <a:close/>
                    <a:moveTo>
                      <a:pt x="1297619" y="821308"/>
                    </a:moveTo>
                    <a:cubicBezTo>
                      <a:pt x="1300000" y="813402"/>
                      <a:pt x="1302381" y="805592"/>
                      <a:pt x="1304762" y="797686"/>
                    </a:cubicBezTo>
                    <a:lnTo>
                      <a:pt x="1321526" y="802734"/>
                    </a:lnTo>
                    <a:cubicBezTo>
                      <a:pt x="1319145" y="810640"/>
                      <a:pt x="1316764" y="818450"/>
                      <a:pt x="1314383" y="826356"/>
                    </a:cubicBezTo>
                    <a:lnTo>
                      <a:pt x="1297619" y="821308"/>
                    </a:lnTo>
                    <a:close/>
                    <a:moveTo>
                      <a:pt x="1304762" y="797686"/>
                    </a:moveTo>
                    <a:lnTo>
                      <a:pt x="1307048" y="790161"/>
                    </a:lnTo>
                    <a:lnTo>
                      <a:pt x="1314764" y="791590"/>
                    </a:lnTo>
                    <a:lnTo>
                      <a:pt x="1313144" y="800162"/>
                    </a:lnTo>
                    <a:lnTo>
                      <a:pt x="1304762" y="797591"/>
                    </a:lnTo>
                    <a:close/>
                    <a:moveTo>
                      <a:pt x="1314764" y="791590"/>
                    </a:moveTo>
                    <a:cubicBezTo>
                      <a:pt x="1350292" y="798352"/>
                      <a:pt x="1388963" y="800638"/>
                      <a:pt x="1426206" y="796733"/>
                    </a:cubicBezTo>
                    <a:lnTo>
                      <a:pt x="1427921" y="814164"/>
                    </a:lnTo>
                    <a:cubicBezTo>
                      <a:pt x="1389059" y="818260"/>
                      <a:pt x="1348673" y="815783"/>
                      <a:pt x="1311525" y="808830"/>
                    </a:cubicBezTo>
                    <a:lnTo>
                      <a:pt x="1314764" y="791590"/>
                    </a:lnTo>
                    <a:close/>
                    <a:moveTo>
                      <a:pt x="1426206" y="796733"/>
                    </a:moveTo>
                    <a:cubicBezTo>
                      <a:pt x="1458877" y="793304"/>
                      <a:pt x="1490405" y="785017"/>
                      <a:pt x="1517456" y="770539"/>
                    </a:cubicBezTo>
                    <a:lnTo>
                      <a:pt x="1525647" y="786065"/>
                    </a:lnTo>
                    <a:cubicBezTo>
                      <a:pt x="1496501" y="801591"/>
                      <a:pt x="1462782" y="810449"/>
                      <a:pt x="1427825" y="814164"/>
                    </a:cubicBezTo>
                    <a:lnTo>
                      <a:pt x="1426111" y="796733"/>
                    </a:lnTo>
                    <a:close/>
                    <a:moveTo>
                      <a:pt x="1517456" y="770539"/>
                    </a:moveTo>
                    <a:cubicBezTo>
                      <a:pt x="1557175" y="749394"/>
                      <a:pt x="1586893" y="718057"/>
                      <a:pt x="1608419" y="680909"/>
                    </a:cubicBezTo>
                    <a:lnTo>
                      <a:pt x="1623659" y="689577"/>
                    </a:lnTo>
                    <a:cubicBezTo>
                      <a:pt x="1600609" y="729487"/>
                      <a:pt x="1568510" y="763110"/>
                      <a:pt x="1525742" y="785970"/>
                    </a:cubicBezTo>
                    <a:lnTo>
                      <a:pt x="1517551" y="770444"/>
                    </a:lnTo>
                    <a:close/>
                    <a:moveTo>
                      <a:pt x="1608419" y="680909"/>
                    </a:moveTo>
                    <a:lnTo>
                      <a:pt x="1608419" y="680909"/>
                    </a:lnTo>
                    <a:lnTo>
                      <a:pt x="1616039" y="685291"/>
                    </a:lnTo>
                    <a:lnTo>
                      <a:pt x="1608419" y="680909"/>
                    </a:lnTo>
                    <a:lnTo>
                      <a:pt x="1608419" y="680909"/>
                    </a:lnTo>
                    <a:close/>
                    <a:moveTo>
                      <a:pt x="1608419" y="680909"/>
                    </a:moveTo>
                    <a:cubicBezTo>
                      <a:pt x="1632899" y="638428"/>
                      <a:pt x="1646710" y="588326"/>
                      <a:pt x="1651853" y="536701"/>
                    </a:cubicBezTo>
                    <a:lnTo>
                      <a:pt x="1669284" y="538320"/>
                    </a:lnTo>
                    <a:cubicBezTo>
                      <a:pt x="1663760" y="592422"/>
                      <a:pt x="1649377" y="645000"/>
                      <a:pt x="1623659" y="689672"/>
                    </a:cubicBezTo>
                    <a:lnTo>
                      <a:pt x="1608419" y="680909"/>
                    </a:lnTo>
                    <a:close/>
                    <a:moveTo>
                      <a:pt x="1651853" y="536701"/>
                    </a:moveTo>
                    <a:cubicBezTo>
                      <a:pt x="1656140" y="494600"/>
                      <a:pt x="1653758" y="437260"/>
                      <a:pt x="1644900" y="381824"/>
                    </a:cubicBezTo>
                    <a:lnTo>
                      <a:pt x="1662140" y="379062"/>
                    </a:lnTo>
                    <a:cubicBezTo>
                      <a:pt x="1671189" y="435926"/>
                      <a:pt x="1673570" y="494981"/>
                      <a:pt x="1669189" y="538320"/>
                    </a:cubicBezTo>
                    <a:lnTo>
                      <a:pt x="1651758" y="536701"/>
                    </a:lnTo>
                    <a:lnTo>
                      <a:pt x="1651758" y="536701"/>
                    </a:lnTo>
                    <a:close/>
                    <a:moveTo>
                      <a:pt x="1644900" y="381824"/>
                    </a:moveTo>
                    <a:cubicBezTo>
                      <a:pt x="1637090" y="332866"/>
                      <a:pt x="1624326" y="285526"/>
                      <a:pt x="1606705" y="251808"/>
                    </a:cubicBezTo>
                    <a:lnTo>
                      <a:pt x="1622231" y="243712"/>
                    </a:lnTo>
                    <a:cubicBezTo>
                      <a:pt x="1640709" y="279145"/>
                      <a:pt x="1654044" y="328389"/>
                      <a:pt x="1662140" y="379062"/>
                    </a:cubicBezTo>
                    <a:lnTo>
                      <a:pt x="1644900" y="381824"/>
                    </a:lnTo>
                    <a:close/>
                    <a:moveTo>
                      <a:pt x="1606705" y="251808"/>
                    </a:moveTo>
                    <a:cubicBezTo>
                      <a:pt x="1605371" y="249141"/>
                      <a:pt x="1602990" y="246283"/>
                      <a:pt x="1600037" y="243331"/>
                    </a:cubicBezTo>
                    <a:lnTo>
                      <a:pt x="1612325" y="230758"/>
                    </a:lnTo>
                    <a:cubicBezTo>
                      <a:pt x="1616516" y="234949"/>
                      <a:pt x="1619945" y="239330"/>
                      <a:pt x="1622231" y="243617"/>
                    </a:cubicBezTo>
                    <a:lnTo>
                      <a:pt x="1606705" y="251713"/>
                    </a:lnTo>
                    <a:lnTo>
                      <a:pt x="1606705" y="251713"/>
                    </a:lnTo>
                    <a:close/>
                    <a:moveTo>
                      <a:pt x="1600037" y="243331"/>
                    </a:moveTo>
                    <a:cubicBezTo>
                      <a:pt x="1592513" y="235901"/>
                      <a:pt x="1581368" y="228853"/>
                      <a:pt x="1569748" y="224852"/>
                    </a:cubicBezTo>
                    <a:lnTo>
                      <a:pt x="1575463" y="208279"/>
                    </a:lnTo>
                    <a:cubicBezTo>
                      <a:pt x="1589560" y="213137"/>
                      <a:pt x="1603085" y="221709"/>
                      <a:pt x="1612325" y="230758"/>
                    </a:cubicBezTo>
                    <a:lnTo>
                      <a:pt x="1600037" y="243331"/>
                    </a:lnTo>
                    <a:lnTo>
                      <a:pt x="1600037" y="243331"/>
                    </a:lnTo>
                    <a:close/>
                    <a:moveTo>
                      <a:pt x="1569748" y="224852"/>
                    </a:moveTo>
                    <a:cubicBezTo>
                      <a:pt x="1558985" y="221137"/>
                      <a:pt x="1548221" y="220185"/>
                      <a:pt x="1540411" y="224185"/>
                    </a:cubicBezTo>
                    <a:lnTo>
                      <a:pt x="1532315" y="208660"/>
                    </a:lnTo>
                    <a:cubicBezTo>
                      <a:pt x="1544792" y="202183"/>
                      <a:pt x="1560509" y="203230"/>
                      <a:pt x="1575368" y="208279"/>
                    </a:cubicBezTo>
                    <a:lnTo>
                      <a:pt x="1569653" y="224852"/>
                    </a:lnTo>
                    <a:lnTo>
                      <a:pt x="1569653" y="224852"/>
                    </a:lnTo>
                    <a:close/>
                    <a:moveTo>
                      <a:pt x="1540411" y="224185"/>
                    </a:moveTo>
                    <a:cubicBezTo>
                      <a:pt x="1538792" y="225043"/>
                      <a:pt x="1537268" y="226091"/>
                      <a:pt x="1535934" y="227519"/>
                    </a:cubicBezTo>
                    <a:lnTo>
                      <a:pt x="1523361" y="215232"/>
                    </a:lnTo>
                    <a:cubicBezTo>
                      <a:pt x="1526028" y="212470"/>
                      <a:pt x="1529076" y="210279"/>
                      <a:pt x="1532315" y="208660"/>
                    </a:cubicBezTo>
                    <a:lnTo>
                      <a:pt x="1540411" y="224185"/>
                    </a:lnTo>
                    <a:lnTo>
                      <a:pt x="1540411" y="224185"/>
                    </a:lnTo>
                    <a:close/>
                    <a:moveTo>
                      <a:pt x="1535934" y="227519"/>
                    </a:moveTo>
                    <a:cubicBezTo>
                      <a:pt x="1528790" y="234758"/>
                      <a:pt x="1522504" y="243997"/>
                      <a:pt x="1516122" y="253237"/>
                    </a:cubicBezTo>
                    <a:lnTo>
                      <a:pt x="1501644" y="243331"/>
                    </a:lnTo>
                    <a:cubicBezTo>
                      <a:pt x="1508502" y="233329"/>
                      <a:pt x="1515265" y="223423"/>
                      <a:pt x="1523361" y="215232"/>
                    </a:cubicBezTo>
                    <a:lnTo>
                      <a:pt x="1535934" y="227519"/>
                    </a:lnTo>
                    <a:close/>
                    <a:moveTo>
                      <a:pt x="1516122" y="253237"/>
                    </a:moveTo>
                    <a:cubicBezTo>
                      <a:pt x="1507835" y="265333"/>
                      <a:pt x="1499453" y="277525"/>
                      <a:pt x="1488690" y="286765"/>
                    </a:cubicBezTo>
                    <a:lnTo>
                      <a:pt x="1477355" y="273430"/>
                    </a:lnTo>
                    <a:cubicBezTo>
                      <a:pt x="1486499" y="265619"/>
                      <a:pt x="1494119" y="254475"/>
                      <a:pt x="1501739" y="243426"/>
                    </a:cubicBezTo>
                    <a:lnTo>
                      <a:pt x="1516217" y="253332"/>
                    </a:lnTo>
                    <a:lnTo>
                      <a:pt x="1516217" y="253332"/>
                    </a:lnTo>
                    <a:close/>
                    <a:moveTo>
                      <a:pt x="1488690" y="286765"/>
                    </a:moveTo>
                    <a:cubicBezTo>
                      <a:pt x="1475450" y="298100"/>
                      <a:pt x="1460115" y="304196"/>
                      <a:pt x="1445923" y="309910"/>
                    </a:cubicBezTo>
                    <a:lnTo>
                      <a:pt x="1439446" y="293623"/>
                    </a:lnTo>
                    <a:cubicBezTo>
                      <a:pt x="1452400" y="288479"/>
                      <a:pt x="1466306" y="282859"/>
                      <a:pt x="1477355" y="273430"/>
                    </a:cubicBezTo>
                    <a:lnTo>
                      <a:pt x="1488690" y="286765"/>
                    </a:lnTo>
                    <a:lnTo>
                      <a:pt x="1488690" y="286765"/>
                    </a:lnTo>
                    <a:close/>
                    <a:moveTo>
                      <a:pt x="1445923" y="309910"/>
                    </a:moveTo>
                    <a:cubicBezTo>
                      <a:pt x="1443446" y="310863"/>
                      <a:pt x="1440970" y="311911"/>
                      <a:pt x="1439446" y="312482"/>
                    </a:cubicBezTo>
                    <a:lnTo>
                      <a:pt x="1432778" y="296195"/>
                    </a:lnTo>
                    <a:cubicBezTo>
                      <a:pt x="1435541" y="295051"/>
                      <a:pt x="1437446" y="294289"/>
                      <a:pt x="1439351" y="293527"/>
                    </a:cubicBezTo>
                    <a:lnTo>
                      <a:pt x="1445828" y="309815"/>
                    </a:lnTo>
                    <a:close/>
                    <a:moveTo>
                      <a:pt x="1439446" y="312482"/>
                    </a:moveTo>
                    <a:lnTo>
                      <a:pt x="1431064" y="315911"/>
                    </a:lnTo>
                    <a:lnTo>
                      <a:pt x="1427921" y="307339"/>
                    </a:lnTo>
                    <a:lnTo>
                      <a:pt x="1436112" y="304291"/>
                    </a:lnTo>
                    <a:lnTo>
                      <a:pt x="1439446" y="312387"/>
                    </a:lnTo>
                    <a:lnTo>
                      <a:pt x="1439446" y="312387"/>
                    </a:lnTo>
                    <a:close/>
                    <a:moveTo>
                      <a:pt x="1427921" y="307339"/>
                    </a:moveTo>
                    <a:cubicBezTo>
                      <a:pt x="1422206" y="292004"/>
                      <a:pt x="1415252" y="278288"/>
                      <a:pt x="1407251" y="265429"/>
                    </a:cubicBezTo>
                    <a:lnTo>
                      <a:pt x="1422110" y="256094"/>
                    </a:lnTo>
                    <a:cubicBezTo>
                      <a:pt x="1430778" y="269905"/>
                      <a:pt x="1438208" y="284574"/>
                      <a:pt x="1444399" y="301243"/>
                    </a:cubicBezTo>
                    <a:lnTo>
                      <a:pt x="1427921" y="307243"/>
                    </a:lnTo>
                    <a:lnTo>
                      <a:pt x="1427921" y="307243"/>
                    </a:lnTo>
                    <a:close/>
                    <a:moveTo>
                      <a:pt x="1407251" y="265429"/>
                    </a:moveTo>
                    <a:cubicBezTo>
                      <a:pt x="1399060" y="252379"/>
                      <a:pt x="1389916" y="240283"/>
                      <a:pt x="1379724" y="228186"/>
                    </a:cubicBezTo>
                    <a:lnTo>
                      <a:pt x="1393154" y="216946"/>
                    </a:lnTo>
                    <a:cubicBezTo>
                      <a:pt x="1403822" y="229710"/>
                      <a:pt x="1413538" y="242473"/>
                      <a:pt x="1422110" y="256094"/>
                    </a:cubicBezTo>
                    <a:lnTo>
                      <a:pt x="1407251" y="265429"/>
                    </a:lnTo>
                    <a:close/>
                    <a:moveTo>
                      <a:pt x="1379724" y="228186"/>
                    </a:moveTo>
                    <a:cubicBezTo>
                      <a:pt x="1371914" y="218851"/>
                      <a:pt x="1364294" y="211898"/>
                      <a:pt x="1356102" y="205612"/>
                    </a:cubicBezTo>
                    <a:lnTo>
                      <a:pt x="1366770" y="191705"/>
                    </a:lnTo>
                    <a:cubicBezTo>
                      <a:pt x="1376009" y="198754"/>
                      <a:pt x="1384487" y="206564"/>
                      <a:pt x="1393250" y="216946"/>
                    </a:cubicBezTo>
                    <a:lnTo>
                      <a:pt x="1379819" y="228186"/>
                    </a:lnTo>
                    <a:lnTo>
                      <a:pt x="1379819" y="228186"/>
                    </a:lnTo>
                    <a:close/>
                    <a:moveTo>
                      <a:pt x="1356102" y="205612"/>
                    </a:moveTo>
                    <a:cubicBezTo>
                      <a:pt x="1347911" y="199325"/>
                      <a:pt x="1338576" y="193515"/>
                      <a:pt x="1327718" y="186752"/>
                    </a:cubicBezTo>
                    <a:lnTo>
                      <a:pt x="1337052" y="171893"/>
                    </a:lnTo>
                    <a:cubicBezTo>
                      <a:pt x="1348006" y="178751"/>
                      <a:pt x="1357531" y="184752"/>
                      <a:pt x="1366675" y="191705"/>
                    </a:cubicBezTo>
                    <a:lnTo>
                      <a:pt x="1356007" y="205612"/>
                    </a:lnTo>
                    <a:lnTo>
                      <a:pt x="1356007" y="205612"/>
                    </a:lnTo>
                    <a:close/>
                    <a:moveTo>
                      <a:pt x="1327718" y="186752"/>
                    </a:moveTo>
                    <a:cubicBezTo>
                      <a:pt x="1297142" y="167607"/>
                      <a:pt x="1271520" y="145128"/>
                      <a:pt x="1245326" y="122173"/>
                    </a:cubicBezTo>
                    <a:lnTo>
                      <a:pt x="1256852" y="108933"/>
                    </a:lnTo>
                    <a:cubicBezTo>
                      <a:pt x="1282474" y="131412"/>
                      <a:pt x="1307525" y="153415"/>
                      <a:pt x="1337052" y="171893"/>
                    </a:cubicBezTo>
                    <a:lnTo>
                      <a:pt x="1327718" y="186752"/>
                    </a:lnTo>
                    <a:close/>
                    <a:moveTo>
                      <a:pt x="1245326" y="122173"/>
                    </a:moveTo>
                    <a:cubicBezTo>
                      <a:pt x="1234277" y="112552"/>
                      <a:pt x="1223228" y="102742"/>
                      <a:pt x="1210751" y="92550"/>
                    </a:cubicBezTo>
                    <a:lnTo>
                      <a:pt x="1221895" y="78929"/>
                    </a:lnTo>
                    <a:cubicBezTo>
                      <a:pt x="1233420" y="88454"/>
                      <a:pt x="1245136" y="98741"/>
                      <a:pt x="1256756" y="108933"/>
                    </a:cubicBezTo>
                    <a:lnTo>
                      <a:pt x="1245231" y="122173"/>
                    </a:lnTo>
                    <a:lnTo>
                      <a:pt x="1245231" y="122173"/>
                    </a:lnTo>
                    <a:close/>
                    <a:moveTo>
                      <a:pt x="1210751" y="92550"/>
                    </a:moveTo>
                    <a:cubicBezTo>
                      <a:pt x="1152839" y="44734"/>
                      <a:pt x="1099118" y="21589"/>
                      <a:pt x="1042063" y="18064"/>
                    </a:cubicBezTo>
                    <a:lnTo>
                      <a:pt x="1043206" y="538"/>
                    </a:lnTo>
                    <a:cubicBezTo>
                      <a:pt x="1104071" y="4348"/>
                      <a:pt x="1160935" y="28733"/>
                      <a:pt x="1221895" y="79025"/>
                    </a:cubicBezTo>
                    <a:lnTo>
                      <a:pt x="1210751" y="92645"/>
                    </a:lnTo>
                    <a:lnTo>
                      <a:pt x="1210751" y="92645"/>
                    </a:lnTo>
                    <a:close/>
                    <a:moveTo>
                      <a:pt x="1042063" y="18064"/>
                    </a:moveTo>
                    <a:cubicBezTo>
                      <a:pt x="984627" y="14445"/>
                      <a:pt x="923286" y="30542"/>
                      <a:pt x="850420" y="61213"/>
                    </a:cubicBezTo>
                    <a:lnTo>
                      <a:pt x="843657" y="45020"/>
                    </a:lnTo>
                    <a:cubicBezTo>
                      <a:pt x="919000" y="13302"/>
                      <a:pt x="982817" y="-3271"/>
                      <a:pt x="1043206" y="538"/>
                    </a:cubicBezTo>
                    <a:lnTo>
                      <a:pt x="1042063" y="18064"/>
                    </a:lnTo>
                    <a:close/>
                    <a:moveTo>
                      <a:pt x="850420" y="61213"/>
                    </a:moveTo>
                    <a:cubicBezTo>
                      <a:pt x="816035" y="75691"/>
                      <a:pt x="790698" y="92645"/>
                      <a:pt x="768600" y="113029"/>
                    </a:cubicBezTo>
                    <a:lnTo>
                      <a:pt x="756694" y="100170"/>
                    </a:lnTo>
                    <a:cubicBezTo>
                      <a:pt x="780221" y="78453"/>
                      <a:pt x="807176" y="60355"/>
                      <a:pt x="843562" y="45020"/>
                    </a:cubicBezTo>
                    <a:lnTo>
                      <a:pt x="850325" y="61213"/>
                    </a:lnTo>
                    <a:close/>
                    <a:moveTo>
                      <a:pt x="768600" y="113029"/>
                    </a:moveTo>
                    <a:cubicBezTo>
                      <a:pt x="746407" y="133603"/>
                      <a:pt x="727262" y="157892"/>
                      <a:pt x="705830" y="186467"/>
                    </a:cubicBezTo>
                    <a:lnTo>
                      <a:pt x="691733" y="175989"/>
                    </a:lnTo>
                    <a:cubicBezTo>
                      <a:pt x="713641" y="146652"/>
                      <a:pt x="733358" y="121696"/>
                      <a:pt x="756694" y="100075"/>
                    </a:cubicBezTo>
                    <a:lnTo>
                      <a:pt x="768600" y="112933"/>
                    </a:lnTo>
                    <a:close/>
                    <a:moveTo>
                      <a:pt x="705830" y="186467"/>
                    </a:moveTo>
                    <a:lnTo>
                      <a:pt x="703354" y="189800"/>
                    </a:lnTo>
                    <a:lnTo>
                      <a:pt x="699258" y="189991"/>
                    </a:lnTo>
                    <a:lnTo>
                      <a:pt x="698782" y="181228"/>
                    </a:lnTo>
                    <a:lnTo>
                      <a:pt x="705830" y="186467"/>
                    </a:lnTo>
                    <a:close/>
                    <a:moveTo>
                      <a:pt x="699258" y="189991"/>
                    </a:moveTo>
                    <a:cubicBezTo>
                      <a:pt x="687066" y="190658"/>
                      <a:pt x="676874" y="192086"/>
                      <a:pt x="666683" y="196182"/>
                    </a:cubicBezTo>
                    <a:lnTo>
                      <a:pt x="660206" y="179894"/>
                    </a:lnTo>
                    <a:cubicBezTo>
                      <a:pt x="672493" y="174941"/>
                      <a:pt x="684399" y="173227"/>
                      <a:pt x="698401" y="172465"/>
                    </a:cubicBezTo>
                    <a:lnTo>
                      <a:pt x="699258" y="189991"/>
                    </a:lnTo>
                    <a:close/>
                    <a:moveTo>
                      <a:pt x="666683" y="196182"/>
                    </a:moveTo>
                    <a:cubicBezTo>
                      <a:pt x="656396" y="200278"/>
                      <a:pt x="645728" y="207231"/>
                      <a:pt x="632678" y="218661"/>
                    </a:cubicBezTo>
                    <a:lnTo>
                      <a:pt x="621058" y="205517"/>
                    </a:lnTo>
                    <a:cubicBezTo>
                      <a:pt x="635726" y="192562"/>
                      <a:pt x="647918" y="184657"/>
                      <a:pt x="660110" y="179799"/>
                    </a:cubicBezTo>
                    <a:lnTo>
                      <a:pt x="666587" y="196087"/>
                    </a:lnTo>
                    <a:close/>
                    <a:moveTo>
                      <a:pt x="632678" y="218661"/>
                    </a:moveTo>
                    <a:cubicBezTo>
                      <a:pt x="622677" y="227519"/>
                      <a:pt x="612866" y="236568"/>
                      <a:pt x="603246" y="245902"/>
                    </a:cubicBezTo>
                    <a:lnTo>
                      <a:pt x="591054" y="233329"/>
                    </a:lnTo>
                    <a:cubicBezTo>
                      <a:pt x="600674" y="223995"/>
                      <a:pt x="610676" y="214756"/>
                      <a:pt x="621058" y="205612"/>
                    </a:cubicBezTo>
                    <a:lnTo>
                      <a:pt x="632678" y="218756"/>
                    </a:lnTo>
                    <a:close/>
                    <a:moveTo>
                      <a:pt x="603246" y="245902"/>
                    </a:moveTo>
                    <a:lnTo>
                      <a:pt x="603246" y="245902"/>
                    </a:lnTo>
                    <a:lnTo>
                      <a:pt x="597150" y="239616"/>
                    </a:lnTo>
                    <a:lnTo>
                      <a:pt x="603246" y="245902"/>
                    </a:lnTo>
                    <a:lnTo>
                      <a:pt x="603246" y="245902"/>
                    </a:lnTo>
                    <a:close/>
                    <a:moveTo>
                      <a:pt x="603246" y="245902"/>
                    </a:moveTo>
                    <a:cubicBezTo>
                      <a:pt x="593721" y="255142"/>
                      <a:pt x="584482" y="264476"/>
                      <a:pt x="575338" y="274001"/>
                    </a:cubicBezTo>
                    <a:lnTo>
                      <a:pt x="562670" y="261904"/>
                    </a:lnTo>
                    <a:cubicBezTo>
                      <a:pt x="571909" y="252189"/>
                      <a:pt x="581434" y="242664"/>
                      <a:pt x="591149" y="233234"/>
                    </a:cubicBezTo>
                    <a:lnTo>
                      <a:pt x="603246" y="245902"/>
                    </a:lnTo>
                    <a:close/>
                    <a:moveTo>
                      <a:pt x="575338" y="274001"/>
                    </a:moveTo>
                    <a:lnTo>
                      <a:pt x="570385" y="276573"/>
                    </a:lnTo>
                    <a:lnTo>
                      <a:pt x="569051" y="267905"/>
                    </a:lnTo>
                    <a:lnTo>
                      <a:pt x="575433" y="274001"/>
                    </a:lnTo>
                    <a:lnTo>
                      <a:pt x="575433" y="274001"/>
                    </a:lnTo>
                    <a:close/>
                    <a:moveTo>
                      <a:pt x="570385" y="276573"/>
                    </a:moveTo>
                    <a:cubicBezTo>
                      <a:pt x="501805" y="287527"/>
                      <a:pt x="446179" y="299528"/>
                      <a:pt x="396554" y="318769"/>
                    </a:cubicBezTo>
                    <a:lnTo>
                      <a:pt x="390267" y="302386"/>
                    </a:lnTo>
                    <a:cubicBezTo>
                      <a:pt x="441035" y="282764"/>
                      <a:pt x="497709" y="270477"/>
                      <a:pt x="567623" y="259333"/>
                    </a:cubicBezTo>
                    <a:lnTo>
                      <a:pt x="570385" y="276573"/>
                    </a:lnTo>
                    <a:close/>
                    <a:moveTo>
                      <a:pt x="396554" y="318769"/>
                    </a:moveTo>
                    <a:cubicBezTo>
                      <a:pt x="347309" y="337819"/>
                      <a:pt x="303875" y="364108"/>
                      <a:pt x="259203" y="403732"/>
                    </a:cubicBezTo>
                    <a:lnTo>
                      <a:pt x="247583" y="390587"/>
                    </a:lnTo>
                    <a:cubicBezTo>
                      <a:pt x="293874" y="349534"/>
                      <a:pt x="339023" y="322198"/>
                      <a:pt x="390172" y="302386"/>
                    </a:cubicBezTo>
                    <a:lnTo>
                      <a:pt x="396458" y="318769"/>
                    </a:lnTo>
                    <a:close/>
                    <a:moveTo>
                      <a:pt x="259203" y="403732"/>
                    </a:moveTo>
                    <a:cubicBezTo>
                      <a:pt x="241106" y="419734"/>
                      <a:pt x="225485" y="436688"/>
                      <a:pt x="211864" y="454500"/>
                    </a:cubicBezTo>
                    <a:lnTo>
                      <a:pt x="197957" y="443832"/>
                    </a:lnTo>
                    <a:cubicBezTo>
                      <a:pt x="212340" y="425068"/>
                      <a:pt x="228723" y="407351"/>
                      <a:pt x="247583" y="390492"/>
                    </a:cubicBezTo>
                    <a:lnTo>
                      <a:pt x="259203" y="403637"/>
                    </a:lnTo>
                    <a:close/>
                    <a:moveTo>
                      <a:pt x="211864" y="454500"/>
                    </a:moveTo>
                    <a:cubicBezTo>
                      <a:pt x="198243" y="472312"/>
                      <a:pt x="186527" y="491267"/>
                      <a:pt x="176240" y="511269"/>
                    </a:cubicBezTo>
                    <a:lnTo>
                      <a:pt x="160619" y="503363"/>
                    </a:lnTo>
                    <a:cubicBezTo>
                      <a:pt x="171383" y="482504"/>
                      <a:pt x="183575" y="462692"/>
                      <a:pt x="197957" y="443927"/>
                    </a:cubicBezTo>
                    <a:lnTo>
                      <a:pt x="211864" y="454595"/>
                    </a:lnTo>
                    <a:close/>
                    <a:moveTo>
                      <a:pt x="176240" y="511269"/>
                    </a:moveTo>
                    <a:lnTo>
                      <a:pt x="174907" y="513174"/>
                    </a:lnTo>
                    <a:lnTo>
                      <a:pt x="168430" y="507268"/>
                    </a:lnTo>
                    <a:lnTo>
                      <a:pt x="176240" y="511269"/>
                    </a:lnTo>
                    <a:close/>
                    <a:moveTo>
                      <a:pt x="174907" y="513174"/>
                    </a:moveTo>
                    <a:cubicBezTo>
                      <a:pt x="164906" y="524223"/>
                      <a:pt x="155000" y="535367"/>
                      <a:pt x="144332" y="544988"/>
                    </a:cubicBezTo>
                    <a:lnTo>
                      <a:pt x="132616" y="531938"/>
                    </a:lnTo>
                    <a:cubicBezTo>
                      <a:pt x="142903" y="522604"/>
                      <a:pt x="152428" y="512031"/>
                      <a:pt x="161953" y="501458"/>
                    </a:cubicBezTo>
                    <a:lnTo>
                      <a:pt x="175002" y="513174"/>
                    </a:lnTo>
                    <a:close/>
                    <a:moveTo>
                      <a:pt x="144332" y="544988"/>
                    </a:moveTo>
                    <a:cubicBezTo>
                      <a:pt x="133092" y="555084"/>
                      <a:pt x="120995" y="563656"/>
                      <a:pt x="106994" y="569086"/>
                    </a:cubicBezTo>
                    <a:lnTo>
                      <a:pt x="100707" y="552703"/>
                    </a:lnTo>
                    <a:cubicBezTo>
                      <a:pt x="112423" y="548226"/>
                      <a:pt x="122900" y="540796"/>
                      <a:pt x="132616" y="531938"/>
                    </a:cubicBezTo>
                    <a:lnTo>
                      <a:pt x="144332" y="544988"/>
                    </a:lnTo>
                    <a:close/>
                    <a:moveTo>
                      <a:pt x="106994" y="569086"/>
                    </a:moveTo>
                    <a:lnTo>
                      <a:pt x="106994" y="569086"/>
                    </a:lnTo>
                    <a:lnTo>
                      <a:pt x="103850" y="560894"/>
                    </a:lnTo>
                    <a:lnTo>
                      <a:pt x="106994" y="569086"/>
                    </a:lnTo>
                    <a:close/>
                    <a:moveTo>
                      <a:pt x="106994" y="569086"/>
                    </a:moveTo>
                    <a:cubicBezTo>
                      <a:pt x="95754" y="573372"/>
                      <a:pt x="90230" y="575563"/>
                      <a:pt x="84038" y="572896"/>
                    </a:cubicBezTo>
                    <a:lnTo>
                      <a:pt x="90801" y="556703"/>
                    </a:lnTo>
                    <a:cubicBezTo>
                      <a:pt x="90801" y="556703"/>
                      <a:pt x="93944" y="555275"/>
                      <a:pt x="100802" y="552608"/>
                    </a:cubicBezTo>
                    <a:lnTo>
                      <a:pt x="106994" y="568991"/>
                    </a:lnTo>
                    <a:close/>
                    <a:moveTo>
                      <a:pt x="84038" y="572896"/>
                    </a:moveTo>
                    <a:lnTo>
                      <a:pt x="84038" y="572896"/>
                    </a:lnTo>
                    <a:lnTo>
                      <a:pt x="87467" y="564800"/>
                    </a:lnTo>
                    <a:lnTo>
                      <a:pt x="84038" y="572896"/>
                    </a:lnTo>
                    <a:lnTo>
                      <a:pt x="84038" y="572896"/>
                    </a:lnTo>
                    <a:close/>
                    <a:moveTo>
                      <a:pt x="84038" y="572896"/>
                    </a:moveTo>
                    <a:cubicBezTo>
                      <a:pt x="77466" y="570134"/>
                      <a:pt x="75656" y="564704"/>
                      <a:pt x="71561" y="553846"/>
                    </a:cubicBezTo>
                    <a:lnTo>
                      <a:pt x="88039" y="547750"/>
                    </a:lnTo>
                    <a:cubicBezTo>
                      <a:pt x="90325" y="553941"/>
                      <a:pt x="90325" y="556513"/>
                      <a:pt x="90896" y="556798"/>
                    </a:cubicBezTo>
                    <a:lnTo>
                      <a:pt x="84038" y="572896"/>
                    </a:lnTo>
                    <a:close/>
                    <a:moveTo>
                      <a:pt x="71561" y="553846"/>
                    </a:moveTo>
                    <a:lnTo>
                      <a:pt x="69275" y="547750"/>
                    </a:lnTo>
                    <a:lnTo>
                      <a:pt x="74513" y="543749"/>
                    </a:lnTo>
                    <a:lnTo>
                      <a:pt x="79752" y="550798"/>
                    </a:lnTo>
                    <a:lnTo>
                      <a:pt x="71561" y="553846"/>
                    </a:lnTo>
                    <a:close/>
                    <a:moveTo>
                      <a:pt x="74513" y="543749"/>
                    </a:moveTo>
                    <a:cubicBezTo>
                      <a:pt x="90611" y="531652"/>
                      <a:pt x="92135" y="507459"/>
                      <a:pt x="93659" y="484218"/>
                    </a:cubicBezTo>
                    <a:lnTo>
                      <a:pt x="111185" y="485361"/>
                    </a:lnTo>
                    <a:cubicBezTo>
                      <a:pt x="109470" y="512507"/>
                      <a:pt x="107660" y="540796"/>
                      <a:pt x="84991" y="557846"/>
                    </a:cubicBezTo>
                    <a:lnTo>
                      <a:pt x="74513" y="543749"/>
                    </a:lnTo>
                    <a:close/>
                    <a:moveTo>
                      <a:pt x="93659" y="484218"/>
                    </a:moveTo>
                    <a:cubicBezTo>
                      <a:pt x="93849" y="481170"/>
                      <a:pt x="94040" y="478122"/>
                      <a:pt x="94230" y="475836"/>
                    </a:cubicBezTo>
                    <a:lnTo>
                      <a:pt x="111756" y="477074"/>
                    </a:lnTo>
                    <a:cubicBezTo>
                      <a:pt x="111566" y="480217"/>
                      <a:pt x="111375" y="482789"/>
                      <a:pt x="111185" y="485266"/>
                    </a:cubicBezTo>
                    <a:lnTo>
                      <a:pt x="93659" y="484123"/>
                    </a:lnTo>
                    <a:close/>
                    <a:moveTo>
                      <a:pt x="94230" y="475836"/>
                    </a:moveTo>
                    <a:lnTo>
                      <a:pt x="94897" y="467263"/>
                    </a:lnTo>
                    <a:lnTo>
                      <a:pt x="103469" y="467645"/>
                    </a:lnTo>
                    <a:lnTo>
                      <a:pt x="103088" y="476408"/>
                    </a:lnTo>
                    <a:lnTo>
                      <a:pt x="94325" y="475836"/>
                    </a:lnTo>
                    <a:close/>
                    <a:moveTo>
                      <a:pt x="103374" y="467645"/>
                    </a:moveTo>
                    <a:cubicBezTo>
                      <a:pt x="117852" y="468311"/>
                      <a:pt x="124424" y="478503"/>
                      <a:pt x="131568" y="489552"/>
                    </a:cubicBezTo>
                    <a:lnTo>
                      <a:pt x="116804" y="498982"/>
                    </a:lnTo>
                    <a:cubicBezTo>
                      <a:pt x="112232" y="491933"/>
                      <a:pt x="108041" y="485456"/>
                      <a:pt x="102517" y="485171"/>
                    </a:cubicBezTo>
                    <a:lnTo>
                      <a:pt x="103374" y="467645"/>
                    </a:lnTo>
                    <a:lnTo>
                      <a:pt x="103374" y="467645"/>
                    </a:lnTo>
                    <a:close/>
                    <a:moveTo>
                      <a:pt x="131568" y="489552"/>
                    </a:moveTo>
                    <a:cubicBezTo>
                      <a:pt x="133568" y="492600"/>
                      <a:pt x="135569" y="495838"/>
                      <a:pt x="137759" y="498505"/>
                    </a:cubicBezTo>
                    <a:lnTo>
                      <a:pt x="124043" y="509364"/>
                    </a:lnTo>
                    <a:cubicBezTo>
                      <a:pt x="121281" y="505935"/>
                      <a:pt x="118995" y="502411"/>
                      <a:pt x="116804" y="498982"/>
                    </a:cubicBezTo>
                    <a:lnTo>
                      <a:pt x="131568" y="489552"/>
                    </a:lnTo>
                    <a:lnTo>
                      <a:pt x="131568" y="489552"/>
                    </a:lnTo>
                    <a:close/>
                    <a:moveTo>
                      <a:pt x="139474" y="505840"/>
                    </a:moveTo>
                    <a:lnTo>
                      <a:pt x="135473" y="523842"/>
                    </a:lnTo>
                    <a:lnTo>
                      <a:pt x="124043" y="509459"/>
                    </a:lnTo>
                    <a:lnTo>
                      <a:pt x="130901" y="504030"/>
                    </a:lnTo>
                    <a:lnTo>
                      <a:pt x="139474" y="505935"/>
                    </a:lnTo>
                    <a:close/>
                    <a:moveTo>
                      <a:pt x="122329" y="502030"/>
                    </a:moveTo>
                    <a:cubicBezTo>
                      <a:pt x="125282" y="488790"/>
                      <a:pt x="127568" y="471359"/>
                      <a:pt x="124329" y="457167"/>
                    </a:cubicBezTo>
                    <a:lnTo>
                      <a:pt x="141379" y="453357"/>
                    </a:lnTo>
                    <a:cubicBezTo>
                      <a:pt x="145284" y="470692"/>
                      <a:pt x="142808" y="490790"/>
                      <a:pt x="139379" y="505840"/>
                    </a:cubicBezTo>
                    <a:lnTo>
                      <a:pt x="122234" y="502030"/>
                    </a:lnTo>
                    <a:close/>
                    <a:moveTo>
                      <a:pt x="124329" y="457167"/>
                    </a:moveTo>
                    <a:cubicBezTo>
                      <a:pt x="122329" y="448118"/>
                      <a:pt x="117947" y="440308"/>
                      <a:pt x="109756" y="436117"/>
                    </a:cubicBezTo>
                    <a:lnTo>
                      <a:pt x="117757" y="420496"/>
                    </a:lnTo>
                    <a:cubicBezTo>
                      <a:pt x="131187" y="427449"/>
                      <a:pt x="138236" y="439546"/>
                      <a:pt x="141379" y="453357"/>
                    </a:cubicBezTo>
                    <a:lnTo>
                      <a:pt x="124329" y="457167"/>
                    </a:lnTo>
                    <a:lnTo>
                      <a:pt x="124329" y="457167"/>
                    </a:lnTo>
                    <a:close/>
                    <a:moveTo>
                      <a:pt x="109756" y="436117"/>
                    </a:moveTo>
                    <a:lnTo>
                      <a:pt x="102803" y="432497"/>
                    </a:lnTo>
                    <a:lnTo>
                      <a:pt x="105565" y="425258"/>
                    </a:lnTo>
                    <a:lnTo>
                      <a:pt x="113756" y="428306"/>
                    </a:lnTo>
                    <a:lnTo>
                      <a:pt x="109756" y="436117"/>
                    </a:lnTo>
                    <a:close/>
                    <a:moveTo>
                      <a:pt x="105565" y="425258"/>
                    </a:moveTo>
                    <a:cubicBezTo>
                      <a:pt x="106898" y="421829"/>
                      <a:pt x="108708" y="416971"/>
                      <a:pt x="110708" y="412018"/>
                    </a:cubicBezTo>
                    <a:lnTo>
                      <a:pt x="126996" y="418400"/>
                    </a:lnTo>
                    <a:cubicBezTo>
                      <a:pt x="125472" y="422305"/>
                      <a:pt x="123948" y="426116"/>
                      <a:pt x="122043" y="431354"/>
                    </a:cubicBezTo>
                    <a:lnTo>
                      <a:pt x="105565" y="425258"/>
                    </a:lnTo>
                    <a:close/>
                    <a:moveTo>
                      <a:pt x="110708" y="412018"/>
                    </a:moveTo>
                    <a:cubicBezTo>
                      <a:pt x="113280" y="405446"/>
                      <a:pt x="115947" y="398683"/>
                      <a:pt x="118709" y="390683"/>
                    </a:cubicBezTo>
                    <a:lnTo>
                      <a:pt x="135283" y="396397"/>
                    </a:lnTo>
                    <a:cubicBezTo>
                      <a:pt x="132806" y="403541"/>
                      <a:pt x="129854" y="411066"/>
                      <a:pt x="126996" y="418305"/>
                    </a:cubicBezTo>
                    <a:lnTo>
                      <a:pt x="110708" y="411923"/>
                    </a:lnTo>
                    <a:close/>
                    <a:moveTo>
                      <a:pt x="125567" y="384967"/>
                    </a:moveTo>
                    <a:lnTo>
                      <a:pt x="140331" y="382396"/>
                    </a:lnTo>
                    <a:lnTo>
                      <a:pt x="135378" y="396493"/>
                    </a:lnTo>
                    <a:lnTo>
                      <a:pt x="127091" y="393635"/>
                    </a:lnTo>
                    <a:lnTo>
                      <a:pt x="125663" y="384967"/>
                    </a:lnTo>
                    <a:lnTo>
                      <a:pt x="125663" y="384967"/>
                    </a:lnTo>
                    <a:close/>
                    <a:moveTo>
                      <a:pt x="128520" y="402208"/>
                    </a:moveTo>
                    <a:cubicBezTo>
                      <a:pt x="111566" y="405160"/>
                      <a:pt x="74132" y="426116"/>
                      <a:pt x="46986" y="454309"/>
                    </a:cubicBezTo>
                    <a:lnTo>
                      <a:pt x="34318" y="442213"/>
                    </a:lnTo>
                    <a:cubicBezTo>
                      <a:pt x="63941" y="411447"/>
                      <a:pt x="106041" y="388301"/>
                      <a:pt x="125663" y="384967"/>
                    </a:cubicBezTo>
                    <a:lnTo>
                      <a:pt x="128615" y="402208"/>
                    </a:lnTo>
                    <a:close/>
                    <a:moveTo>
                      <a:pt x="46986" y="454309"/>
                    </a:moveTo>
                    <a:cubicBezTo>
                      <a:pt x="37175" y="464501"/>
                      <a:pt x="28793" y="475550"/>
                      <a:pt x="23555" y="486790"/>
                    </a:cubicBezTo>
                    <a:lnTo>
                      <a:pt x="7648" y="479455"/>
                    </a:lnTo>
                    <a:cubicBezTo>
                      <a:pt x="13839" y="466216"/>
                      <a:pt x="23364" y="453547"/>
                      <a:pt x="34318" y="442117"/>
                    </a:cubicBezTo>
                    <a:lnTo>
                      <a:pt x="46986" y="454214"/>
                    </a:lnTo>
                    <a:close/>
                    <a:moveTo>
                      <a:pt x="23555" y="486790"/>
                    </a:moveTo>
                    <a:cubicBezTo>
                      <a:pt x="18506" y="497553"/>
                      <a:pt x="16220" y="508507"/>
                      <a:pt x="18125" y="519175"/>
                    </a:cubicBezTo>
                    <a:lnTo>
                      <a:pt x="885" y="522127"/>
                    </a:lnTo>
                    <a:cubicBezTo>
                      <a:pt x="-1591" y="507650"/>
                      <a:pt x="1266" y="493267"/>
                      <a:pt x="7743" y="479455"/>
                    </a:cubicBezTo>
                    <a:lnTo>
                      <a:pt x="23650" y="486790"/>
                    </a:lnTo>
                    <a:close/>
                    <a:moveTo>
                      <a:pt x="18125" y="519175"/>
                    </a:moveTo>
                    <a:cubicBezTo>
                      <a:pt x="19840" y="528890"/>
                      <a:pt x="24983" y="538606"/>
                      <a:pt x="34794" y="548035"/>
                    </a:cubicBezTo>
                    <a:lnTo>
                      <a:pt x="22697" y="560704"/>
                    </a:lnTo>
                    <a:cubicBezTo>
                      <a:pt x="10029" y="548512"/>
                      <a:pt x="3171" y="535463"/>
                      <a:pt x="885" y="522127"/>
                    </a:cubicBezTo>
                    <a:lnTo>
                      <a:pt x="18125" y="519175"/>
                    </a:lnTo>
                    <a:close/>
                    <a:moveTo>
                      <a:pt x="34794" y="548035"/>
                    </a:moveTo>
                    <a:lnTo>
                      <a:pt x="37271" y="552322"/>
                    </a:lnTo>
                    <a:lnTo>
                      <a:pt x="28793" y="554417"/>
                    </a:lnTo>
                    <a:lnTo>
                      <a:pt x="34889" y="548035"/>
                    </a:lnTo>
                    <a:close/>
                    <a:moveTo>
                      <a:pt x="37271" y="552322"/>
                    </a:moveTo>
                    <a:cubicBezTo>
                      <a:pt x="39461" y="561371"/>
                      <a:pt x="41462" y="569086"/>
                      <a:pt x="43652" y="575944"/>
                    </a:cubicBezTo>
                    <a:lnTo>
                      <a:pt x="26888" y="581183"/>
                    </a:lnTo>
                    <a:cubicBezTo>
                      <a:pt x="24602" y="573943"/>
                      <a:pt x="22507" y="565942"/>
                      <a:pt x="20221" y="556513"/>
                    </a:cubicBezTo>
                    <a:lnTo>
                      <a:pt x="37271" y="552322"/>
                    </a:lnTo>
                    <a:close/>
                    <a:moveTo>
                      <a:pt x="43652" y="575944"/>
                    </a:moveTo>
                    <a:cubicBezTo>
                      <a:pt x="45748" y="582611"/>
                      <a:pt x="48034" y="588517"/>
                      <a:pt x="50891" y="594422"/>
                    </a:cubicBezTo>
                    <a:lnTo>
                      <a:pt x="35080" y="601947"/>
                    </a:lnTo>
                    <a:cubicBezTo>
                      <a:pt x="31937" y="595375"/>
                      <a:pt x="29365" y="588612"/>
                      <a:pt x="26984" y="581087"/>
                    </a:cubicBezTo>
                    <a:lnTo>
                      <a:pt x="43748" y="575848"/>
                    </a:lnTo>
                    <a:close/>
                    <a:moveTo>
                      <a:pt x="50891" y="594422"/>
                    </a:moveTo>
                    <a:cubicBezTo>
                      <a:pt x="57178" y="607567"/>
                      <a:pt x="67179" y="615568"/>
                      <a:pt x="78704" y="619283"/>
                    </a:cubicBezTo>
                    <a:lnTo>
                      <a:pt x="73370" y="636046"/>
                    </a:lnTo>
                    <a:cubicBezTo>
                      <a:pt x="57464" y="630903"/>
                      <a:pt x="43748" y="619949"/>
                      <a:pt x="35080" y="602042"/>
                    </a:cubicBezTo>
                    <a:lnTo>
                      <a:pt x="50891" y="594517"/>
                    </a:lnTo>
                    <a:close/>
                    <a:moveTo>
                      <a:pt x="78704" y="619283"/>
                    </a:moveTo>
                    <a:cubicBezTo>
                      <a:pt x="92135" y="623569"/>
                      <a:pt x="107756" y="622235"/>
                      <a:pt x="122329" y="616616"/>
                    </a:cubicBezTo>
                    <a:lnTo>
                      <a:pt x="128711" y="632903"/>
                    </a:lnTo>
                    <a:cubicBezTo>
                      <a:pt x="110423" y="640047"/>
                      <a:pt x="90706" y="641571"/>
                      <a:pt x="73370" y="636046"/>
                    </a:cubicBezTo>
                    <a:lnTo>
                      <a:pt x="78704" y="619283"/>
                    </a:lnTo>
                    <a:close/>
                    <a:moveTo>
                      <a:pt x="122329" y="616616"/>
                    </a:moveTo>
                    <a:lnTo>
                      <a:pt x="137569" y="610710"/>
                    </a:lnTo>
                    <a:lnTo>
                      <a:pt x="134045" y="626617"/>
                    </a:lnTo>
                    <a:lnTo>
                      <a:pt x="125472" y="624807"/>
                    </a:lnTo>
                    <a:lnTo>
                      <a:pt x="122329" y="616616"/>
                    </a:lnTo>
                    <a:close/>
                    <a:moveTo>
                      <a:pt x="134045" y="626617"/>
                    </a:moveTo>
                    <a:cubicBezTo>
                      <a:pt x="129949" y="645571"/>
                      <a:pt x="127377" y="665479"/>
                      <a:pt x="126615" y="687863"/>
                    </a:cubicBezTo>
                    <a:lnTo>
                      <a:pt x="109089" y="687291"/>
                    </a:lnTo>
                    <a:cubicBezTo>
                      <a:pt x="109946" y="663859"/>
                      <a:pt x="112613" y="643000"/>
                      <a:pt x="116995" y="622902"/>
                    </a:cubicBezTo>
                    <a:lnTo>
                      <a:pt x="134140" y="626617"/>
                    </a:lnTo>
                    <a:close/>
                    <a:moveTo>
                      <a:pt x="126615" y="687863"/>
                    </a:moveTo>
                    <a:cubicBezTo>
                      <a:pt x="125758" y="710342"/>
                      <a:pt x="126615" y="735488"/>
                      <a:pt x="129187" y="765110"/>
                    </a:cubicBezTo>
                    <a:lnTo>
                      <a:pt x="111661" y="766539"/>
                    </a:lnTo>
                    <a:cubicBezTo>
                      <a:pt x="109089" y="736535"/>
                      <a:pt x="108232" y="710722"/>
                      <a:pt x="109089" y="687291"/>
                    </a:cubicBezTo>
                    <a:lnTo>
                      <a:pt x="126615" y="687863"/>
                    </a:lnTo>
                    <a:close/>
                    <a:moveTo>
                      <a:pt x="129187" y="765110"/>
                    </a:moveTo>
                    <a:cubicBezTo>
                      <a:pt x="129854" y="772635"/>
                      <a:pt x="130616" y="779588"/>
                      <a:pt x="131473" y="785970"/>
                    </a:cubicBezTo>
                    <a:lnTo>
                      <a:pt x="114137" y="788256"/>
                    </a:lnTo>
                    <a:cubicBezTo>
                      <a:pt x="112994" y="780350"/>
                      <a:pt x="112137" y="773111"/>
                      <a:pt x="111661" y="766539"/>
                    </a:cubicBezTo>
                    <a:lnTo>
                      <a:pt x="129187" y="765110"/>
                    </a:lnTo>
                    <a:close/>
                    <a:moveTo>
                      <a:pt x="131473" y="785970"/>
                    </a:moveTo>
                    <a:cubicBezTo>
                      <a:pt x="132425" y="792923"/>
                      <a:pt x="133664" y="800162"/>
                      <a:pt x="135092" y="807401"/>
                    </a:cubicBezTo>
                    <a:lnTo>
                      <a:pt x="117852" y="810735"/>
                    </a:lnTo>
                    <a:cubicBezTo>
                      <a:pt x="116423" y="803401"/>
                      <a:pt x="115185" y="795876"/>
                      <a:pt x="114137" y="788351"/>
                    </a:cubicBezTo>
                    <a:lnTo>
                      <a:pt x="131473" y="786065"/>
                    </a:lnTo>
                    <a:close/>
                    <a:moveTo>
                      <a:pt x="135092" y="807401"/>
                    </a:moveTo>
                    <a:lnTo>
                      <a:pt x="134711" y="812068"/>
                    </a:lnTo>
                    <a:lnTo>
                      <a:pt x="126520" y="80902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31" name="Google Shape;931;p115"/>
              <p:cNvSpPr/>
              <p:nvPr/>
            </p:nvSpPr>
            <p:spPr>
              <a:xfrm>
                <a:off x="-1506041" y="4269220"/>
                <a:ext cx="1629727" cy="1250441"/>
              </a:xfrm>
              <a:custGeom>
                <a:rect b="b" l="l" r="r" t="t"/>
                <a:pathLst>
                  <a:path extrusionOk="0" h="1250441" w="1629727">
                    <a:moveTo>
                      <a:pt x="553974" y="258032"/>
                    </a:moveTo>
                    <a:lnTo>
                      <a:pt x="438436" y="276796"/>
                    </a:lnTo>
                    <a:lnTo>
                      <a:pt x="332994" y="322993"/>
                    </a:lnTo>
                    <a:lnTo>
                      <a:pt x="243459" y="379286"/>
                    </a:lnTo>
                    <a:lnTo>
                      <a:pt x="158210" y="483299"/>
                    </a:lnTo>
                    <a:lnTo>
                      <a:pt x="110109" y="534257"/>
                    </a:lnTo>
                    <a:lnTo>
                      <a:pt x="63532" y="551402"/>
                    </a:lnTo>
                    <a:lnTo>
                      <a:pt x="51245" y="521303"/>
                    </a:lnTo>
                    <a:lnTo>
                      <a:pt x="72771" y="490252"/>
                    </a:lnTo>
                    <a:lnTo>
                      <a:pt x="77629" y="446437"/>
                    </a:lnTo>
                    <a:lnTo>
                      <a:pt x="92012" y="447008"/>
                    </a:lnTo>
                    <a:lnTo>
                      <a:pt x="107728" y="461391"/>
                    </a:lnTo>
                    <a:lnTo>
                      <a:pt x="103442" y="416719"/>
                    </a:lnTo>
                    <a:lnTo>
                      <a:pt x="86011" y="405003"/>
                    </a:lnTo>
                    <a:lnTo>
                      <a:pt x="86582" y="387953"/>
                    </a:lnTo>
                    <a:lnTo>
                      <a:pt x="45244" y="411385"/>
                    </a:lnTo>
                    <a:lnTo>
                      <a:pt x="7811" y="455581"/>
                    </a:lnTo>
                    <a:lnTo>
                      <a:pt x="0" y="495109"/>
                    </a:lnTo>
                    <a:lnTo>
                      <a:pt x="16002" y="526733"/>
                    </a:lnTo>
                    <a:lnTo>
                      <a:pt x="30956" y="580454"/>
                    </a:lnTo>
                    <a:lnTo>
                      <a:pt x="61341" y="594836"/>
                    </a:lnTo>
                    <a:lnTo>
                      <a:pt x="93345" y="593312"/>
                    </a:lnTo>
                    <a:lnTo>
                      <a:pt x="123634" y="575691"/>
                    </a:lnTo>
                    <a:lnTo>
                      <a:pt x="103442" y="678275"/>
                    </a:lnTo>
                    <a:lnTo>
                      <a:pt x="123634" y="792385"/>
                    </a:lnTo>
                    <a:lnTo>
                      <a:pt x="101346" y="845058"/>
                    </a:lnTo>
                    <a:lnTo>
                      <a:pt x="28480" y="923639"/>
                    </a:lnTo>
                    <a:lnTo>
                      <a:pt x="41434" y="970597"/>
                    </a:lnTo>
                    <a:lnTo>
                      <a:pt x="76009" y="1024985"/>
                    </a:lnTo>
                    <a:lnTo>
                      <a:pt x="141161" y="1070801"/>
                    </a:lnTo>
                    <a:lnTo>
                      <a:pt x="175736" y="1075563"/>
                    </a:lnTo>
                    <a:lnTo>
                      <a:pt x="214122" y="1076897"/>
                    </a:lnTo>
                    <a:lnTo>
                      <a:pt x="190119" y="1175290"/>
                    </a:lnTo>
                    <a:lnTo>
                      <a:pt x="278225" y="1211389"/>
                    </a:lnTo>
                    <a:lnTo>
                      <a:pt x="387953" y="1225868"/>
                    </a:lnTo>
                    <a:lnTo>
                      <a:pt x="425482" y="1201293"/>
                    </a:lnTo>
                    <a:lnTo>
                      <a:pt x="428339" y="1134904"/>
                    </a:lnTo>
                    <a:lnTo>
                      <a:pt x="470249" y="1065562"/>
                    </a:lnTo>
                    <a:lnTo>
                      <a:pt x="473107" y="1010698"/>
                    </a:lnTo>
                    <a:lnTo>
                      <a:pt x="574167" y="1017937"/>
                    </a:lnTo>
                    <a:lnTo>
                      <a:pt x="668084" y="1009269"/>
                    </a:lnTo>
                    <a:lnTo>
                      <a:pt x="574167" y="1065562"/>
                    </a:lnTo>
                    <a:lnTo>
                      <a:pt x="590074" y="1133475"/>
                    </a:lnTo>
                    <a:lnTo>
                      <a:pt x="649319" y="1225868"/>
                    </a:lnTo>
                    <a:lnTo>
                      <a:pt x="707136" y="1250442"/>
                    </a:lnTo>
                    <a:lnTo>
                      <a:pt x="753332" y="1231678"/>
                    </a:lnTo>
                    <a:lnTo>
                      <a:pt x="772097" y="1194149"/>
                    </a:lnTo>
                    <a:lnTo>
                      <a:pt x="868871" y="1120521"/>
                    </a:lnTo>
                    <a:lnTo>
                      <a:pt x="887635" y="1136428"/>
                    </a:lnTo>
                    <a:lnTo>
                      <a:pt x="1039273" y="1142238"/>
                    </a:lnTo>
                    <a:lnTo>
                      <a:pt x="1069562" y="1117664"/>
                    </a:lnTo>
                    <a:lnTo>
                      <a:pt x="1072420" y="1074325"/>
                    </a:lnTo>
                    <a:lnTo>
                      <a:pt x="1062323" y="1055561"/>
                    </a:lnTo>
                    <a:lnTo>
                      <a:pt x="1055084" y="938593"/>
                    </a:lnTo>
                    <a:lnTo>
                      <a:pt x="1004507" y="837533"/>
                    </a:lnTo>
                    <a:lnTo>
                      <a:pt x="1013174" y="792766"/>
                    </a:lnTo>
                    <a:lnTo>
                      <a:pt x="1043464" y="808672"/>
                    </a:lnTo>
                    <a:lnTo>
                      <a:pt x="1128713" y="888111"/>
                    </a:lnTo>
                    <a:lnTo>
                      <a:pt x="1170623" y="890968"/>
                    </a:lnTo>
                    <a:lnTo>
                      <a:pt x="1216819" y="872204"/>
                    </a:lnTo>
                    <a:lnTo>
                      <a:pt x="1263015" y="837533"/>
                    </a:lnTo>
                    <a:lnTo>
                      <a:pt x="1286161" y="762476"/>
                    </a:lnTo>
                    <a:lnTo>
                      <a:pt x="1421892" y="771144"/>
                    </a:lnTo>
                    <a:lnTo>
                      <a:pt x="1504188" y="739330"/>
                    </a:lnTo>
                    <a:lnTo>
                      <a:pt x="1570577" y="677228"/>
                    </a:lnTo>
                    <a:lnTo>
                      <a:pt x="1618202" y="587693"/>
                    </a:lnTo>
                    <a:lnTo>
                      <a:pt x="1629728" y="482251"/>
                    </a:lnTo>
                    <a:lnTo>
                      <a:pt x="1619631" y="359474"/>
                    </a:lnTo>
                    <a:lnTo>
                      <a:pt x="1593628" y="249746"/>
                    </a:lnTo>
                    <a:lnTo>
                      <a:pt x="1567625" y="215075"/>
                    </a:lnTo>
                    <a:lnTo>
                      <a:pt x="1531525" y="203549"/>
                    </a:lnTo>
                    <a:lnTo>
                      <a:pt x="1467993" y="272891"/>
                    </a:lnTo>
                    <a:lnTo>
                      <a:pt x="1410272" y="293084"/>
                    </a:lnTo>
                    <a:lnTo>
                      <a:pt x="1359694" y="209359"/>
                    </a:lnTo>
                    <a:lnTo>
                      <a:pt x="1309116" y="163163"/>
                    </a:lnTo>
                    <a:lnTo>
                      <a:pt x="1281684" y="145828"/>
                    </a:lnTo>
                    <a:lnTo>
                      <a:pt x="1171956" y="54864"/>
                    </a:lnTo>
                    <a:lnTo>
                      <a:pt x="1083850" y="7239"/>
                    </a:lnTo>
                    <a:lnTo>
                      <a:pt x="995744" y="0"/>
                    </a:lnTo>
                    <a:lnTo>
                      <a:pt x="893255" y="17336"/>
                    </a:lnTo>
                    <a:lnTo>
                      <a:pt x="803720" y="50578"/>
                    </a:lnTo>
                    <a:lnTo>
                      <a:pt x="741617" y="101155"/>
                    </a:lnTo>
                    <a:lnTo>
                      <a:pt x="692468" y="160401"/>
                    </a:lnTo>
                    <a:lnTo>
                      <a:pt x="641890" y="174879"/>
                    </a:lnTo>
                    <a:lnTo>
                      <a:pt x="553784" y="258604"/>
                    </a:lnTo>
                    <a:lnTo>
                      <a:pt x="553784" y="258604"/>
                    </a:lnTo>
                    <a:close/>
                  </a:path>
                </a:pathLst>
              </a:custGeom>
              <a:solidFill>
                <a:srgbClr val="FFFF00"/>
              </a:solidFill>
              <a:ln cap="flat" cmpd="sng" w="9525">
                <a:solidFill>
                  <a:srgbClr val="1F1917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32" name="Google Shape;932;p115"/>
              <p:cNvSpPr/>
              <p:nvPr/>
            </p:nvSpPr>
            <p:spPr>
              <a:xfrm>
                <a:off x="-1396789" y="4531063"/>
                <a:ext cx="436816" cy="649509"/>
              </a:xfrm>
              <a:custGeom>
                <a:rect b="b" l="l" r="r" t="t"/>
                <a:pathLst>
                  <a:path extrusionOk="0" h="649509" w="436816">
                    <a:moveTo>
                      <a:pt x="109633" y="256889"/>
                    </a:moveTo>
                    <a:cubicBezTo>
                      <a:pt x="10668" y="372332"/>
                      <a:pt x="32671" y="512350"/>
                      <a:pt x="60103" y="649510"/>
                    </a:cubicBezTo>
                    <a:cubicBezTo>
                      <a:pt x="45434" y="612553"/>
                      <a:pt x="30861" y="575501"/>
                      <a:pt x="16192" y="538543"/>
                    </a:cubicBezTo>
                    <a:cubicBezTo>
                      <a:pt x="10763" y="504634"/>
                      <a:pt x="5429" y="470725"/>
                      <a:pt x="0" y="436817"/>
                    </a:cubicBezTo>
                    <a:cubicBezTo>
                      <a:pt x="1524" y="402146"/>
                      <a:pt x="3048" y="367475"/>
                      <a:pt x="4667" y="332803"/>
                    </a:cubicBezTo>
                    <a:cubicBezTo>
                      <a:pt x="18574" y="299656"/>
                      <a:pt x="32385" y="266509"/>
                      <a:pt x="46291" y="233458"/>
                    </a:cubicBezTo>
                    <a:cubicBezTo>
                      <a:pt x="67056" y="202597"/>
                      <a:pt x="87916" y="171831"/>
                      <a:pt x="108680" y="140970"/>
                    </a:cubicBezTo>
                    <a:cubicBezTo>
                      <a:pt x="141065" y="114014"/>
                      <a:pt x="173355" y="87058"/>
                      <a:pt x="205740" y="60103"/>
                    </a:cubicBezTo>
                    <a:cubicBezTo>
                      <a:pt x="241173" y="45434"/>
                      <a:pt x="276606" y="30861"/>
                      <a:pt x="312039" y="16192"/>
                    </a:cubicBezTo>
                    <a:cubicBezTo>
                      <a:pt x="353663" y="10763"/>
                      <a:pt x="395288" y="5429"/>
                      <a:pt x="436817" y="0"/>
                    </a:cubicBezTo>
                    <a:cubicBezTo>
                      <a:pt x="398336" y="43910"/>
                      <a:pt x="359759" y="87821"/>
                      <a:pt x="321278" y="131731"/>
                    </a:cubicBezTo>
                    <a:cubicBezTo>
                      <a:pt x="228505" y="161830"/>
                      <a:pt x="173736" y="182118"/>
                      <a:pt x="109633" y="256889"/>
                    </a:cubicBezTo>
                  </a:path>
                </a:pathLst>
              </a:custGeom>
              <a:solidFill>
                <a:srgbClr val="FFFF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33" name="Google Shape;933;p115"/>
              <p:cNvSpPr/>
              <p:nvPr/>
            </p:nvSpPr>
            <p:spPr>
              <a:xfrm>
                <a:off x="-1142662" y="4436098"/>
                <a:ext cx="321373" cy="446150"/>
              </a:xfrm>
              <a:custGeom>
                <a:rect b="b" l="l" r="r" t="t"/>
                <a:pathLst>
                  <a:path extrusionOk="0" h="446150" w="321373">
                    <a:moveTo>
                      <a:pt x="321373" y="95"/>
                    </a:moveTo>
                    <a:cubicBezTo>
                      <a:pt x="252603" y="67246"/>
                      <a:pt x="214979" y="117824"/>
                      <a:pt x="171164" y="196405"/>
                    </a:cubicBezTo>
                    <a:cubicBezTo>
                      <a:pt x="139827" y="252603"/>
                      <a:pt x="104680" y="306800"/>
                      <a:pt x="71818" y="362236"/>
                    </a:cubicBezTo>
                    <a:cubicBezTo>
                      <a:pt x="55150" y="390334"/>
                      <a:pt x="53626" y="413861"/>
                      <a:pt x="48577" y="446151"/>
                    </a:cubicBezTo>
                    <a:cubicBezTo>
                      <a:pt x="32385" y="426910"/>
                      <a:pt x="16192" y="407670"/>
                      <a:pt x="0" y="388334"/>
                    </a:cubicBezTo>
                    <a:cubicBezTo>
                      <a:pt x="7715" y="365188"/>
                      <a:pt x="15430" y="342138"/>
                      <a:pt x="23146" y="318992"/>
                    </a:cubicBezTo>
                    <a:cubicBezTo>
                      <a:pt x="49340" y="272034"/>
                      <a:pt x="75533" y="224980"/>
                      <a:pt x="101727" y="178022"/>
                    </a:cubicBezTo>
                    <a:cubicBezTo>
                      <a:pt x="157163" y="123349"/>
                      <a:pt x="212693" y="68580"/>
                      <a:pt x="268129" y="13906"/>
                    </a:cubicBezTo>
                    <a:cubicBezTo>
                      <a:pt x="285845" y="9239"/>
                      <a:pt x="303562" y="4667"/>
                      <a:pt x="321278" y="0"/>
                    </a:cubicBezTo>
                  </a:path>
                </a:pathLst>
              </a:custGeom>
              <a:solidFill>
                <a:srgbClr val="FFFF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34" name="Google Shape;934;p115"/>
              <p:cNvSpPr/>
              <p:nvPr/>
            </p:nvSpPr>
            <p:spPr>
              <a:xfrm>
                <a:off x="-816621" y="4269792"/>
                <a:ext cx="335184" cy="205644"/>
              </a:xfrm>
              <a:custGeom>
                <a:rect b="b" l="l" r="r" t="t"/>
                <a:pathLst>
                  <a:path extrusionOk="0" h="205644" w="335184">
                    <a:moveTo>
                      <a:pt x="335185" y="0"/>
                    </a:moveTo>
                    <a:cubicBezTo>
                      <a:pt x="280035" y="20669"/>
                      <a:pt x="188595" y="27432"/>
                      <a:pt x="182213" y="90678"/>
                    </a:cubicBezTo>
                    <a:cubicBezTo>
                      <a:pt x="177737" y="135636"/>
                      <a:pt x="185642" y="158115"/>
                      <a:pt x="212693" y="205645"/>
                    </a:cubicBezTo>
                    <a:cubicBezTo>
                      <a:pt x="145828" y="136493"/>
                      <a:pt x="129254" y="147161"/>
                      <a:pt x="0" y="168688"/>
                    </a:cubicBezTo>
                    <a:cubicBezTo>
                      <a:pt x="18479" y="142494"/>
                      <a:pt x="36957" y="116300"/>
                      <a:pt x="55435" y="90107"/>
                    </a:cubicBezTo>
                    <a:cubicBezTo>
                      <a:pt x="87821" y="70104"/>
                      <a:pt x="120110" y="50006"/>
                      <a:pt x="152495" y="30004"/>
                    </a:cubicBezTo>
                    <a:cubicBezTo>
                      <a:pt x="194120" y="20765"/>
                      <a:pt x="235744" y="11525"/>
                      <a:pt x="277273" y="2286"/>
                    </a:cubicBezTo>
                    <a:cubicBezTo>
                      <a:pt x="296513" y="1524"/>
                      <a:pt x="315754" y="762"/>
                      <a:pt x="335090" y="0"/>
                    </a:cubicBezTo>
                  </a:path>
                </a:pathLst>
              </a:custGeom>
              <a:solidFill>
                <a:srgbClr val="FFFF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35" name="Google Shape;935;p115"/>
              <p:cNvSpPr/>
              <p:nvPr/>
            </p:nvSpPr>
            <p:spPr>
              <a:xfrm>
                <a:off x="-374090" y="5023696"/>
                <a:ext cx="151923" cy="128968"/>
              </a:xfrm>
              <a:custGeom>
                <a:rect b="b" l="l" r="r" t="t"/>
                <a:pathLst>
                  <a:path extrusionOk="0" h="128968" w="151923">
                    <a:moveTo>
                      <a:pt x="44672" y="101632"/>
                    </a:moveTo>
                    <a:cubicBezTo>
                      <a:pt x="63055" y="112967"/>
                      <a:pt x="62579" y="121158"/>
                      <a:pt x="59531" y="128968"/>
                    </a:cubicBezTo>
                    <a:cubicBezTo>
                      <a:pt x="74009" y="123158"/>
                      <a:pt x="88487" y="117348"/>
                      <a:pt x="102965" y="111633"/>
                    </a:cubicBezTo>
                    <a:cubicBezTo>
                      <a:pt x="112300" y="99060"/>
                      <a:pt x="121729" y="86487"/>
                      <a:pt x="131064" y="73914"/>
                    </a:cubicBezTo>
                    <a:cubicBezTo>
                      <a:pt x="138017" y="56007"/>
                      <a:pt x="144971" y="38005"/>
                      <a:pt x="151924" y="20098"/>
                    </a:cubicBezTo>
                    <a:cubicBezTo>
                      <a:pt x="143065" y="13430"/>
                      <a:pt x="134112" y="6763"/>
                      <a:pt x="125254" y="0"/>
                    </a:cubicBezTo>
                    <a:cubicBezTo>
                      <a:pt x="86392" y="4953"/>
                      <a:pt x="47530" y="9906"/>
                      <a:pt x="8668" y="14859"/>
                    </a:cubicBezTo>
                    <a:cubicBezTo>
                      <a:pt x="5810" y="22669"/>
                      <a:pt x="2858" y="30575"/>
                      <a:pt x="0" y="38386"/>
                    </a:cubicBezTo>
                    <a:cubicBezTo>
                      <a:pt x="857" y="49530"/>
                      <a:pt x="1619" y="60674"/>
                      <a:pt x="2476" y="71914"/>
                    </a:cubicBezTo>
                    <a:cubicBezTo>
                      <a:pt x="6191" y="78486"/>
                      <a:pt x="9906" y="85153"/>
                      <a:pt x="13621" y="91726"/>
                    </a:cubicBezTo>
                    <a:cubicBezTo>
                      <a:pt x="19431" y="94583"/>
                      <a:pt x="25241" y="97536"/>
                      <a:pt x="30956" y="100393"/>
                    </a:cubicBezTo>
                    <a:cubicBezTo>
                      <a:pt x="35528" y="100774"/>
                      <a:pt x="40100" y="101251"/>
                      <a:pt x="44577" y="101632"/>
                    </a:cubicBezTo>
                  </a:path>
                </a:pathLst>
              </a:custGeom>
              <a:solidFill>
                <a:srgbClr val="CCC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36" name="Google Shape;936;p115"/>
              <p:cNvSpPr/>
              <p:nvPr/>
            </p:nvSpPr>
            <p:spPr>
              <a:xfrm>
                <a:off x="-415524" y="4925969"/>
                <a:ext cx="75247" cy="79533"/>
              </a:xfrm>
              <a:custGeom>
                <a:rect b="b" l="l" r="r" t="t"/>
                <a:pathLst>
                  <a:path extrusionOk="0" h="79533" w="75247">
                    <a:moveTo>
                      <a:pt x="75248" y="0"/>
                    </a:moveTo>
                    <a:cubicBezTo>
                      <a:pt x="16764" y="16859"/>
                      <a:pt x="17240" y="21527"/>
                      <a:pt x="0" y="79534"/>
                    </a:cubicBezTo>
                    <a:cubicBezTo>
                      <a:pt x="22765" y="42958"/>
                      <a:pt x="39624" y="24575"/>
                      <a:pt x="75248" y="0"/>
                    </a:cubicBezTo>
                  </a:path>
                </a:pathLst>
              </a:custGeom>
              <a:solidFill>
                <a:srgbClr val="CCC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37" name="Google Shape;937;p115"/>
              <p:cNvSpPr/>
              <p:nvPr/>
            </p:nvSpPr>
            <p:spPr>
              <a:xfrm>
                <a:off x="-960544" y="4485343"/>
                <a:ext cx="298704" cy="310229"/>
              </a:xfrm>
              <a:custGeom>
                <a:rect b="b" l="l" r="r" t="t"/>
                <a:pathLst>
                  <a:path extrusionOk="0" h="310229" w="298704">
                    <a:moveTo>
                      <a:pt x="77915" y="136398"/>
                    </a:moveTo>
                    <a:cubicBezTo>
                      <a:pt x="54959" y="199358"/>
                      <a:pt x="34862" y="253270"/>
                      <a:pt x="0" y="310229"/>
                    </a:cubicBezTo>
                    <a:cubicBezTo>
                      <a:pt x="44672" y="262128"/>
                      <a:pt x="71723" y="221266"/>
                      <a:pt x="97250" y="166878"/>
                    </a:cubicBezTo>
                    <a:cubicBezTo>
                      <a:pt x="107156" y="145733"/>
                      <a:pt x="109061" y="120967"/>
                      <a:pt x="136684" y="130207"/>
                    </a:cubicBezTo>
                    <a:cubicBezTo>
                      <a:pt x="137922" y="151257"/>
                      <a:pt x="142399" y="172402"/>
                      <a:pt x="143637" y="193453"/>
                    </a:cubicBezTo>
                    <a:cubicBezTo>
                      <a:pt x="158591" y="86296"/>
                      <a:pt x="200692" y="41529"/>
                      <a:pt x="298704" y="0"/>
                    </a:cubicBezTo>
                    <a:cubicBezTo>
                      <a:pt x="270986" y="3334"/>
                      <a:pt x="243269" y="6572"/>
                      <a:pt x="215646" y="9906"/>
                    </a:cubicBezTo>
                    <a:cubicBezTo>
                      <a:pt x="189643" y="15716"/>
                      <a:pt x="163544" y="21526"/>
                      <a:pt x="137541" y="27242"/>
                    </a:cubicBezTo>
                    <a:cubicBezTo>
                      <a:pt x="124682" y="45815"/>
                      <a:pt x="111919" y="64484"/>
                      <a:pt x="99060" y="83058"/>
                    </a:cubicBezTo>
                    <a:cubicBezTo>
                      <a:pt x="92012" y="100870"/>
                      <a:pt x="84963" y="118586"/>
                      <a:pt x="78010" y="136398"/>
                    </a:cubicBezTo>
                  </a:path>
                </a:pathLst>
              </a:custGeom>
              <a:solidFill>
                <a:srgbClr val="CCC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38" name="Google Shape;938;p115"/>
              <p:cNvSpPr/>
              <p:nvPr/>
            </p:nvSpPr>
            <p:spPr>
              <a:xfrm>
                <a:off x="-1057318" y="4619264"/>
                <a:ext cx="434361" cy="520264"/>
              </a:xfrm>
              <a:custGeom>
                <a:rect b="b" l="l" r="r" t="t"/>
                <a:pathLst>
                  <a:path extrusionOk="0" h="520264" w="434361">
                    <a:moveTo>
                      <a:pt x="364522" y="0"/>
                    </a:moveTo>
                    <a:cubicBezTo>
                      <a:pt x="385667" y="99441"/>
                      <a:pt x="416052" y="194882"/>
                      <a:pt x="429292" y="295846"/>
                    </a:cubicBezTo>
                    <a:cubicBezTo>
                      <a:pt x="437864" y="361474"/>
                      <a:pt x="438817" y="393001"/>
                      <a:pt x="405765" y="449675"/>
                    </a:cubicBezTo>
                    <a:cubicBezTo>
                      <a:pt x="369665" y="447389"/>
                      <a:pt x="347282" y="451390"/>
                      <a:pt x="312325" y="462820"/>
                    </a:cubicBezTo>
                    <a:cubicBezTo>
                      <a:pt x="173355" y="508349"/>
                      <a:pt x="93631" y="575310"/>
                      <a:pt x="0" y="440436"/>
                    </a:cubicBezTo>
                    <a:cubicBezTo>
                      <a:pt x="29908" y="454533"/>
                      <a:pt x="59817" y="468630"/>
                      <a:pt x="89630" y="482727"/>
                    </a:cubicBezTo>
                    <a:lnTo>
                      <a:pt x="153543" y="470154"/>
                    </a:lnTo>
                    <a:cubicBezTo>
                      <a:pt x="191167" y="448246"/>
                      <a:pt x="228790" y="426339"/>
                      <a:pt x="266414" y="404432"/>
                    </a:cubicBezTo>
                    <a:cubicBezTo>
                      <a:pt x="295751" y="398621"/>
                      <a:pt x="325088" y="392811"/>
                      <a:pt x="354521" y="387096"/>
                    </a:cubicBezTo>
                    <a:cubicBezTo>
                      <a:pt x="364046" y="347377"/>
                      <a:pt x="373571" y="307753"/>
                      <a:pt x="383096" y="268034"/>
                    </a:cubicBezTo>
                    <a:cubicBezTo>
                      <a:pt x="376047" y="215551"/>
                      <a:pt x="368998" y="162973"/>
                      <a:pt x="362045" y="110490"/>
                    </a:cubicBezTo>
                    <a:cubicBezTo>
                      <a:pt x="361188" y="85725"/>
                      <a:pt x="360426" y="60865"/>
                      <a:pt x="359569" y="36100"/>
                    </a:cubicBezTo>
                    <a:cubicBezTo>
                      <a:pt x="361188" y="24098"/>
                      <a:pt x="362903" y="12097"/>
                      <a:pt x="364522" y="95"/>
                    </a:cubicBezTo>
                  </a:path>
                </a:pathLst>
              </a:custGeom>
              <a:solidFill>
                <a:srgbClr val="CCC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39" name="Google Shape;939;p115"/>
              <p:cNvSpPr/>
              <p:nvPr/>
            </p:nvSpPr>
            <p:spPr>
              <a:xfrm>
                <a:off x="-633265" y="5121613"/>
                <a:ext cx="194692" cy="284249"/>
              </a:xfrm>
              <a:custGeom>
                <a:rect b="b" l="l" r="r" t="t"/>
                <a:pathLst>
                  <a:path extrusionOk="0" h="284249" w="194692">
                    <a:moveTo>
                      <a:pt x="179832" y="112871"/>
                    </a:moveTo>
                    <a:cubicBezTo>
                      <a:pt x="168116" y="193643"/>
                      <a:pt x="206693" y="237077"/>
                      <a:pt x="190786" y="259366"/>
                    </a:cubicBezTo>
                    <a:cubicBezTo>
                      <a:pt x="186309" y="265652"/>
                      <a:pt x="180118" y="276701"/>
                      <a:pt x="173260" y="279749"/>
                    </a:cubicBezTo>
                    <a:cubicBezTo>
                      <a:pt x="148876" y="290513"/>
                      <a:pt x="115253" y="277749"/>
                      <a:pt x="112871" y="284035"/>
                    </a:cubicBezTo>
                    <a:lnTo>
                      <a:pt x="32290" y="284035"/>
                    </a:lnTo>
                    <a:cubicBezTo>
                      <a:pt x="21527" y="279463"/>
                      <a:pt x="10763" y="274892"/>
                      <a:pt x="0" y="270415"/>
                    </a:cubicBezTo>
                    <a:cubicBezTo>
                      <a:pt x="16574" y="250984"/>
                      <a:pt x="33052" y="231553"/>
                      <a:pt x="49625" y="212122"/>
                    </a:cubicBezTo>
                    <a:cubicBezTo>
                      <a:pt x="65723" y="176975"/>
                      <a:pt x="81915" y="141827"/>
                      <a:pt x="98012" y="106680"/>
                    </a:cubicBezTo>
                    <a:cubicBezTo>
                      <a:pt x="108395" y="71152"/>
                      <a:pt x="118682" y="35528"/>
                      <a:pt x="129064" y="0"/>
                    </a:cubicBezTo>
                    <a:lnTo>
                      <a:pt x="145161" y="0"/>
                    </a:lnTo>
                    <a:cubicBezTo>
                      <a:pt x="156782" y="37624"/>
                      <a:pt x="168307" y="75247"/>
                      <a:pt x="179927" y="112871"/>
                    </a:cubicBezTo>
                  </a:path>
                </a:pathLst>
              </a:custGeom>
              <a:solidFill>
                <a:srgbClr val="CCC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40" name="Google Shape;940;p115"/>
              <p:cNvSpPr/>
              <p:nvPr/>
            </p:nvSpPr>
            <p:spPr>
              <a:xfrm>
                <a:off x="-921491" y="4999597"/>
                <a:ext cx="430910" cy="526351"/>
              </a:xfrm>
              <a:custGeom>
                <a:rect b="b" l="l" r="r" t="t"/>
                <a:pathLst>
                  <a:path extrusionOk="0" h="526351" w="430910">
                    <a:moveTo>
                      <a:pt x="332518" y="0"/>
                    </a:moveTo>
                    <a:cubicBezTo>
                      <a:pt x="339090" y="36671"/>
                      <a:pt x="350425" y="45434"/>
                      <a:pt x="367665" y="80867"/>
                    </a:cubicBezTo>
                    <a:cubicBezTo>
                      <a:pt x="356140" y="138779"/>
                      <a:pt x="337757" y="207645"/>
                      <a:pt x="315563" y="258794"/>
                    </a:cubicBezTo>
                    <a:cubicBezTo>
                      <a:pt x="306229" y="280321"/>
                      <a:pt x="298609" y="292227"/>
                      <a:pt x="282130" y="308896"/>
                    </a:cubicBezTo>
                    <a:cubicBezTo>
                      <a:pt x="254222" y="336995"/>
                      <a:pt x="226123" y="361569"/>
                      <a:pt x="194500" y="385953"/>
                    </a:cubicBezTo>
                    <a:cubicBezTo>
                      <a:pt x="171736" y="403479"/>
                      <a:pt x="155829" y="394716"/>
                      <a:pt x="127825" y="390716"/>
                    </a:cubicBezTo>
                    <a:cubicBezTo>
                      <a:pt x="115919" y="412337"/>
                      <a:pt x="112586" y="424339"/>
                      <a:pt x="90583" y="435388"/>
                    </a:cubicBezTo>
                    <a:cubicBezTo>
                      <a:pt x="56769" y="452247"/>
                      <a:pt x="26575" y="415862"/>
                      <a:pt x="0" y="394430"/>
                    </a:cubicBezTo>
                    <a:cubicBezTo>
                      <a:pt x="19145" y="424339"/>
                      <a:pt x="38290" y="454247"/>
                      <a:pt x="57436" y="484156"/>
                    </a:cubicBezTo>
                    <a:cubicBezTo>
                      <a:pt x="70675" y="496538"/>
                      <a:pt x="83915" y="508921"/>
                      <a:pt x="97155" y="521399"/>
                    </a:cubicBezTo>
                    <a:cubicBezTo>
                      <a:pt x="108299" y="523018"/>
                      <a:pt x="119444" y="524732"/>
                      <a:pt x="130683" y="526352"/>
                    </a:cubicBezTo>
                    <a:cubicBezTo>
                      <a:pt x="145542" y="517208"/>
                      <a:pt x="160496" y="508159"/>
                      <a:pt x="175355" y="499015"/>
                    </a:cubicBezTo>
                    <a:cubicBezTo>
                      <a:pt x="183166" y="484156"/>
                      <a:pt x="191071" y="469202"/>
                      <a:pt x="198882" y="454343"/>
                    </a:cubicBezTo>
                    <a:cubicBezTo>
                      <a:pt x="215455" y="441960"/>
                      <a:pt x="231934" y="429578"/>
                      <a:pt x="248507" y="417100"/>
                    </a:cubicBezTo>
                    <a:cubicBezTo>
                      <a:pt x="268796" y="399764"/>
                      <a:pt x="288988" y="382334"/>
                      <a:pt x="309277" y="364998"/>
                    </a:cubicBezTo>
                    <a:cubicBezTo>
                      <a:pt x="322136" y="346805"/>
                      <a:pt x="334899" y="328613"/>
                      <a:pt x="347758" y="310420"/>
                    </a:cubicBezTo>
                    <a:cubicBezTo>
                      <a:pt x="359378" y="288893"/>
                      <a:pt x="370903" y="267462"/>
                      <a:pt x="382524" y="245936"/>
                    </a:cubicBezTo>
                    <a:cubicBezTo>
                      <a:pt x="397383" y="201263"/>
                      <a:pt x="412337" y="156591"/>
                      <a:pt x="427196" y="112014"/>
                    </a:cubicBezTo>
                    <a:cubicBezTo>
                      <a:pt x="428434" y="95060"/>
                      <a:pt x="429673" y="78105"/>
                      <a:pt x="430911" y="61151"/>
                    </a:cubicBezTo>
                    <a:cubicBezTo>
                      <a:pt x="412337" y="52864"/>
                      <a:pt x="393668" y="44577"/>
                      <a:pt x="375094" y="36386"/>
                    </a:cubicBezTo>
                    <a:cubicBezTo>
                      <a:pt x="361474" y="23527"/>
                      <a:pt x="346234" y="12859"/>
                      <a:pt x="332613" y="0"/>
                    </a:cubicBezTo>
                  </a:path>
                </a:pathLst>
              </a:custGeom>
              <a:solidFill>
                <a:srgbClr val="CCC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41" name="Google Shape;941;p115"/>
              <p:cNvSpPr/>
              <p:nvPr/>
            </p:nvSpPr>
            <p:spPr>
              <a:xfrm>
                <a:off x="-1035315" y="5162475"/>
                <a:ext cx="239458" cy="122777"/>
              </a:xfrm>
              <a:custGeom>
                <a:rect b="b" l="l" r="r" t="t"/>
                <a:pathLst>
                  <a:path extrusionOk="0" h="122777" w="239458">
                    <a:moveTo>
                      <a:pt x="1333" y="95536"/>
                    </a:moveTo>
                    <a:cubicBezTo>
                      <a:pt x="63913" y="95536"/>
                      <a:pt x="130016" y="92107"/>
                      <a:pt x="187357" y="65722"/>
                    </a:cubicBezTo>
                    <a:cubicBezTo>
                      <a:pt x="203549" y="41338"/>
                      <a:pt x="219647" y="21526"/>
                      <a:pt x="239458" y="0"/>
                    </a:cubicBezTo>
                    <a:cubicBezTo>
                      <a:pt x="221361" y="34100"/>
                      <a:pt x="215741" y="53435"/>
                      <a:pt x="210883" y="91821"/>
                    </a:cubicBezTo>
                    <a:cubicBezTo>
                      <a:pt x="204692" y="100870"/>
                      <a:pt x="198501" y="110014"/>
                      <a:pt x="192310" y="119063"/>
                    </a:cubicBezTo>
                    <a:cubicBezTo>
                      <a:pt x="145161" y="120301"/>
                      <a:pt x="98012" y="121539"/>
                      <a:pt x="50864" y="122777"/>
                    </a:cubicBezTo>
                    <a:cubicBezTo>
                      <a:pt x="35528" y="121158"/>
                      <a:pt x="20288" y="119444"/>
                      <a:pt x="4953" y="117824"/>
                    </a:cubicBezTo>
                    <a:cubicBezTo>
                      <a:pt x="3334" y="116205"/>
                      <a:pt x="1619" y="114491"/>
                      <a:pt x="0" y="112871"/>
                    </a:cubicBezTo>
                    <a:cubicBezTo>
                      <a:pt x="381" y="107061"/>
                      <a:pt x="857" y="101251"/>
                      <a:pt x="1238" y="95536"/>
                    </a:cubicBezTo>
                  </a:path>
                </a:pathLst>
              </a:custGeom>
              <a:solidFill>
                <a:srgbClr val="CCC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42" name="Google Shape;942;p115"/>
              <p:cNvSpPr/>
              <p:nvPr/>
            </p:nvSpPr>
            <p:spPr>
              <a:xfrm>
                <a:off x="-1287156" y="5170666"/>
                <a:ext cx="255746" cy="327945"/>
              </a:xfrm>
              <a:custGeom>
                <a:rect b="b" l="l" r="r" t="t"/>
                <a:pathLst>
                  <a:path extrusionOk="0" h="327945" w="255746">
                    <a:moveTo>
                      <a:pt x="244507" y="44005"/>
                    </a:moveTo>
                    <a:cubicBezTo>
                      <a:pt x="242888" y="29337"/>
                      <a:pt x="241268" y="14668"/>
                      <a:pt x="239649" y="0"/>
                    </a:cubicBezTo>
                    <a:cubicBezTo>
                      <a:pt x="228981" y="64389"/>
                      <a:pt x="231553" y="107537"/>
                      <a:pt x="201930" y="165163"/>
                    </a:cubicBezTo>
                    <a:cubicBezTo>
                      <a:pt x="179832" y="190786"/>
                      <a:pt x="152591" y="214122"/>
                      <a:pt x="121349" y="226600"/>
                    </a:cubicBezTo>
                    <a:cubicBezTo>
                      <a:pt x="124016" y="242411"/>
                      <a:pt x="124778" y="252317"/>
                      <a:pt x="123254" y="263842"/>
                    </a:cubicBezTo>
                    <a:cubicBezTo>
                      <a:pt x="117729" y="305562"/>
                      <a:pt x="34385" y="287084"/>
                      <a:pt x="0" y="285464"/>
                    </a:cubicBezTo>
                    <a:cubicBezTo>
                      <a:pt x="55055" y="299657"/>
                      <a:pt x="110109" y="313849"/>
                      <a:pt x="165164" y="327946"/>
                    </a:cubicBezTo>
                    <a:cubicBezTo>
                      <a:pt x="177546" y="322993"/>
                      <a:pt x="189929" y="318040"/>
                      <a:pt x="202406" y="313087"/>
                    </a:cubicBezTo>
                    <a:cubicBezTo>
                      <a:pt x="206502" y="289084"/>
                      <a:pt x="210693" y="265081"/>
                      <a:pt x="214789" y="241173"/>
                    </a:cubicBezTo>
                    <a:cubicBezTo>
                      <a:pt x="226409" y="219646"/>
                      <a:pt x="237935" y="198215"/>
                      <a:pt x="249555" y="176689"/>
                    </a:cubicBezTo>
                    <a:cubicBezTo>
                      <a:pt x="251651" y="163449"/>
                      <a:pt x="253651" y="150209"/>
                      <a:pt x="255746" y="136970"/>
                    </a:cubicBezTo>
                    <a:cubicBezTo>
                      <a:pt x="252031" y="105918"/>
                      <a:pt x="248317" y="74962"/>
                      <a:pt x="244602" y="43910"/>
                    </a:cubicBezTo>
                  </a:path>
                </a:pathLst>
              </a:custGeom>
              <a:solidFill>
                <a:srgbClr val="CCC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43" name="Google Shape;943;p115"/>
              <p:cNvSpPr/>
              <p:nvPr/>
            </p:nvSpPr>
            <p:spPr>
              <a:xfrm>
                <a:off x="-1136829" y="4851198"/>
                <a:ext cx="75701" cy="174879"/>
              </a:xfrm>
              <a:custGeom>
                <a:rect b="b" l="l" r="r" t="t"/>
                <a:pathLst>
                  <a:path extrusionOk="0" h="174879" w="75701">
                    <a:moveTo>
                      <a:pt x="1216" y="0"/>
                    </a:moveTo>
                    <a:cubicBezTo>
                      <a:pt x="-499" y="31337"/>
                      <a:pt x="-2499" y="44386"/>
                      <a:pt x="11312" y="72009"/>
                    </a:cubicBezTo>
                    <a:cubicBezTo>
                      <a:pt x="28838" y="107156"/>
                      <a:pt x="50460" y="140208"/>
                      <a:pt x="69510" y="174879"/>
                    </a:cubicBezTo>
                    <a:cubicBezTo>
                      <a:pt x="71605" y="151733"/>
                      <a:pt x="73606" y="128588"/>
                      <a:pt x="75701" y="105442"/>
                    </a:cubicBezTo>
                    <a:cubicBezTo>
                      <a:pt x="50936" y="70294"/>
                      <a:pt x="26076" y="35147"/>
                      <a:pt x="1311" y="0"/>
                    </a:cubicBezTo>
                  </a:path>
                </a:pathLst>
              </a:custGeom>
              <a:solidFill>
                <a:srgbClr val="CCC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44" name="Google Shape;944;p115"/>
              <p:cNvSpPr/>
              <p:nvPr/>
            </p:nvSpPr>
            <p:spPr>
              <a:xfrm>
                <a:off x="-1441937" y="5087608"/>
                <a:ext cx="165068" cy="258508"/>
              </a:xfrm>
              <a:custGeom>
                <a:rect b="b" l="l" r="r" t="t"/>
                <a:pathLst>
                  <a:path extrusionOk="0" h="258508" w="165068">
                    <a:moveTo>
                      <a:pt x="51625" y="95"/>
                    </a:moveTo>
                    <a:cubicBezTo>
                      <a:pt x="46291" y="11525"/>
                      <a:pt x="40862" y="22955"/>
                      <a:pt x="35528" y="34385"/>
                    </a:cubicBezTo>
                    <a:cubicBezTo>
                      <a:pt x="50292" y="84201"/>
                      <a:pt x="63436" y="115729"/>
                      <a:pt x="91631" y="159163"/>
                    </a:cubicBezTo>
                    <a:cubicBezTo>
                      <a:pt x="86773" y="176784"/>
                      <a:pt x="83058" y="184499"/>
                      <a:pt x="71819" y="198882"/>
                    </a:cubicBezTo>
                    <a:cubicBezTo>
                      <a:pt x="47053" y="195072"/>
                      <a:pt x="25051" y="193929"/>
                      <a:pt x="0" y="194024"/>
                    </a:cubicBezTo>
                    <a:cubicBezTo>
                      <a:pt x="27718" y="215551"/>
                      <a:pt x="55436" y="236982"/>
                      <a:pt x="83153" y="258509"/>
                    </a:cubicBezTo>
                    <a:cubicBezTo>
                      <a:pt x="96774" y="256032"/>
                      <a:pt x="110395" y="253555"/>
                      <a:pt x="124111" y="251079"/>
                    </a:cubicBezTo>
                    <a:cubicBezTo>
                      <a:pt x="137732" y="237458"/>
                      <a:pt x="151352" y="223838"/>
                      <a:pt x="165068" y="210121"/>
                    </a:cubicBezTo>
                    <a:cubicBezTo>
                      <a:pt x="145637" y="179927"/>
                      <a:pt x="126206" y="149733"/>
                      <a:pt x="106775" y="119539"/>
                    </a:cubicBezTo>
                    <a:cubicBezTo>
                      <a:pt x="88487" y="79724"/>
                      <a:pt x="70199" y="39815"/>
                      <a:pt x="51816" y="0"/>
                    </a:cubicBezTo>
                  </a:path>
                </a:pathLst>
              </a:custGeom>
              <a:solidFill>
                <a:srgbClr val="CCC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45" name="Google Shape;945;p115"/>
              <p:cNvSpPr/>
              <p:nvPr/>
            </p:nvSpPr>
            <p:spPr>
              <a:xfrm>
                <a:off x="-348087" y="4475532"/>
                <a:ext cx="475011" cy="564165"/>
              </a:xfrm>
              <a:custGeom>
                <a:rect b="b" l="l" r="r" t="t"/>
                <a:pathLst>
                  <a:path extrusionOk="0" h="564165" w="475011">
                    <a:moveTo>
                      <a:pt x="396621" y="0"/>
                    </a:moveTo>
                    <a:cubicBezTo>
                      <a:pt x="413480" y="75914"/>
                      <a:pt x="435292" y="145923"/>
                      <a:pt x="433197" y="223647"/>
                    </a:cubicBezTo>
                    <a:cubicBezTo>
                      <a:pt x="430721" y="318992"/>
                      <a:pt x="412147" y="439484"/>
                      <a:pt x="323755" y="497014"/>
                    </a:cubicBezTo>
                    <a:cubicBezTo>
                      <a:pt x="224790" y="561404"/>
                      <a:pt x="108585" y="530923"/>
                      <a:pt x="0" y="503396"/>
                    </a:cubicBezTo>
                    <a:cubicBezTo>
                      <a:pt x="44196" y="521589"/>
                      <a:pt x="88487" y="539782"/>
                      <a:pt x="132683" y="557975"/>
                    </a:cubicBezTo>
                    <a:cubicBezTo>
                      <a:pt x="174022" y="560070"/>
                      <a:pt x="215360" y="562070"/>
                      <a:pt x="256699" y="564166"/>
                    </a:cubicBezTo>
                    <a:cubicBezTo>
                      <a:pt x="284797" y="555879"/>
                      <a:pt x="312896" y="547592"/>
                      <a:pt x="341090" y="539401"/>
                    </a:cubicBezTo>
                    <a:cubicBezTo>
                      <a:pt x="362998" y="521208"/>
                      <a:pt x="384905" y="503015"/>
                      <a:pt x="406813" y="484822"/>
                    </a:cubicBezTo>
                    <a:cubicBezTo>
                      <a:pt x="423386" y="450056"/>
                      <a:pt x="439865" y="415385"/>
                      <a:pt x="456438" y="380619"/>
                    </a:cubicBezTo>
                    <a:cubicBezTo>
                      <a:pt x="462629" y="340519"/>
                      <a:pt x="468821" y="300418"/>
                      <a:pt x="475012" y="260318"/>
                    </a:cubicBezTo>
                    <a:cubicBezTo>
                      <a:pt x="470059" y="221075"/>
                      <a:pt x="465106" y="181737"/>
                      <a:pt x="460153" y="142494"/>
                    </a:cubicBezTo>
                    <a:cubicBezTo>
                      <a:pt x="451104" y="103632"/>
                      <a:pt x="441960" y="64770"/>
                      <a:pt x="432911" y="25908"/>
                    </a:cubicBezTo>
                    <a:cubicBezTo>
                      <a:pt x="420815" y="17335"/>
                      <a:pt x="408718" y="8668"/>
                      <a:pt x="396526" y="95"/>
                    </a:cubicBezTo>
                  </a:path>
                </a:pathLst>
              </a:custGeom>
              <a:solidFill>
                <a:srgbClr val="CCC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46" name="Google Shape;946;p115"/>
              <p:cNvSpPr/>
              <p:nvPr/>
            </p:nvSpPr>
            <p:spPr>
              <a:xfrm>
                <a:off x="-1486752" y="4675271"/>
                <a:ext cx="121204" cy="192119"/>
              </a:xfrm>
              <a:custGeom>
                <a:rect b="b" l="l" r="r" t="t"/>
                <a:pathLst>
                  <a:path extrusionOk="0" h="192119" w="121204">
                    <a:moveTo>
                      <a:pt x="58435" y="26479"/>
                    </a:moveTo>
                    <a:cubicBezTo>
                      <a:pt x="13477" y="55721"/>
                      <a:pt x="-4144" y="68580"/>
                      <a:pt x="809" y="122777"/>
                    </a:cubicBezTo>
                    <a:cubicBezTo>
                      <a:pt x="5286" y="138970"/>
                      <a:pt x="9762" y="155257"/>
                      <a:pt x="14239" y="171450"/>
                    </a:cubicBezTo>
                    <a:cubicBezTo>
                      <a:pt x="20621" y="175736"/>
                      <a:pt x="26907" y="180022"/>
                      <a:pt x="33289" y="184309"/>
                    </a:cubicBezTo>
                    <a:cubicBezTo>
                      <a:pt x="41100" y="186880"/>
                      <a:pt x="49005" y="189547"/>
                      <a:pt x="56816" y="192119"/>
                    </a:cubicBezTo>
                    <a:cubicBezTo>
                      <a:pt x="71008" y="188785"/>
                      <a:pt x="85200" y="185356"/>
                      <a:pt x="99393" y="182023"/>
                    </a:cubicBezTo>
                    <a:cubicBezTo>
                      <a:pt x="106632" y="159448"/>
                      <a:pt x="113966" y="136874"/>
                      <a:pt x="121205" y="114300"/>
                    </a:cubicBezTo>
                    <a:cubicBezTo>
                      <a:pt x="101012" y="124206"/>
                      <a:pt x="80914" y="134112"/>
                      <a:pt x="60721" y="143923"/>
                    </a:cubicBezTo>
                    <a:lnTo>
                      <a:pt x="46719" y="143923"/>
                    </a:lnTo>
                    <a:lnTo>
                      <a:pt x="31003" y="119825"/>
                    </a:lnTo>
                    <a:cubicBezTo>
                      <a:pt x="37385" y="110490"/>
                      <a:pt x="43671" y="101155"/>
                      <a:pt x="50053" y="91821"/>
                    </a:cubicBezTo>
                    <a:cubicBezTo>
                      <a:pt x="53387" y="74104"/>
                      <a:pt x="56816" y="56388"/>
                      <a:pt x="60150" y="38671"/>
                    </a:cubicBezTo>
                    <a:cubicBezTo>
                      <a:pt x="64436" y="40005"/>
                      <a:pt x="68722" y="41243"/>
                      <a:pt x="73008" y="42577"/>
                    </a:cubicBezTo>
                    <a:cubicBezTo>
                      <a:pt x="78247" y="46672"/>
                      <a:pt x="83486" y="50768"/>
                      <a:pt x="88725" y="54864"/>
                    </a:cubicBezTo>
                    <a:cubicBezTo>
                      <a:pt x="87963" y="45529"/>
                      <a:pt x="87201" y="36195"/>
                      <a:pt x="86439" y="26860"/>
                    </a:cubicBezTo>
                    <a:cubicBezTo>
                      <a:pt x="82914" y="20860"/>
                      <a:pt x="79390" y="14954"/>
                      <a:pt x="75771" y="8954"/>
                    </a:cubicBezTo>
                    <a:cubicBezTo>
                      <a:pt x="72246" y="6001"/>
                      <a:pt x="68722" y="2953"/>
                      <a:pt x="65103" y="0"/>
                    </a:cubicBezTo>
                    <a:cubicBezTo>
                      <a:pt x="62912" y="8763"/>
                      <a:pt x="60626" y="17526"/>
                      <a:pt x="58340" y="26289"/>
                    </a:cubicBezTo>
                  </a:path>
                </a:pathLst>
              </a:custGeom>
              <a:solidFill>
                <a:srgbClr val="CCC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47" name="Google Shape;947;p115"/>
              <p:cNvSpPr/>
              <p:nvPr/>
            </p:nvSpPr>
            <p:spPr>
              <a:xfrm>
                <a:off x="-420572" y="4274745"/>
                <a:ext cx="324135" cy="373189"/>
              </a:xfrm>
              <a:custGeom>
                <a:rect b="b" l="l" r="r" t="t"/>
                <a:pathLst>
                  <a:path extrusionOk="0" h="373189" w="324135">
                    <a:moveTo>
                      <a:pt x="191" y="0"/>
                    </a:moveTo>
                    <a:cubicBezTo>
                      <a:pt x="40100" y="37052"/>
                      <a:pt x="88963" y="69247"/>
                      <a:pt x="120872" y="114491"/>
                    </a:cubicBezTo>
                    <a:cubicBezTo>
                      <a:pt x="133255" y="132017"/>
                      <a:pt x="146971" y="140970"/>
                      <a:pt x="120682" y="165735"/>
                    </a:cubicBezTo>
                    <a:cubicBezTo>
                      <a:pt x="148400" y="157829"/>
                      <a:pt x="158782" y="158687"/>
                      <a:pt x="180975" y="161354"/>
                    </a:cubicBezTo>
                    <a:cubicBezTo>
                      <a:pt x="221361" y="166211"/>
                      <a:pt x="259271" y="223647"/>
                      <a:pt x="261652" y="264890"/>
                    </a:cubicBezTo>
                    <a:cubicBezTo>
                      <a:pt x="261175" y="268700"/>
                      <a:pt x="250412" y="277463"/>
                      <a:pt x="219170" y="286131"/>
                    </a:cubicBezTo>
                    <a:cubicBezTo>
                      <a:pt x="218504" y="287369"/>
                      <a:pt x="201549" y="283845"/>
                      <a:pt x="201930" y="284988"/>
                    </a:cubicBezTo>
                    <a:cubicBezTo>
                      <a:pt x="205169" y="293846"/>
                      <a:pt x="209550" y="295275"/>
                      <a:pt x="216122" y="299371"/>
                    </a:cubicBezTo>
                    <a:cubicBezTo>
                      <a:pt x="217551" y="309277"/>
                      <a:pt x="218504" y="324517"/>
                      <a:pt x="225171" y="335280"/>
                    </a:cubicBezTo>
                    <a:cubicBezTo>
                      <a:pt x="244792" y="334899"/>
                      <a:pt x="264033" y="337090"/>
                      <a:pt x="283274" y="340900"/>
                    </a:cubicBezTo>
                    <a:cubicBezTo>
                      <a:pt x="289750" y="351663"/>
                      <a:pt x="288798" y="362426"/>
                      <a:pt x="288226" y="373189"/>
                    </a:cubicBezTo>
                    <a:cubicBezTo>
                      <a:pt x="295656" y="371951"/>
                      <a:pt x="303086" y="370713"/>
                      <a:pt x="310515" y="369475"/>
                    </a:cubicBezTo>
                    <a:cubicBezTo>
                      <a:pt x="308420" y="352520"/>
                      <a:pt x="306419" y="335566"/>
                      <a:pt x="304324" y="318611"/>
                    </a:cubicBezTo>
                    <a:cubicBezTo>
                      <a:pt x="310896" y="307467"/>
                      <a:pt x="317563" y="296323"/>
                      <a:pt x="324136" y="285083"/>
                    </a:cubicBezTo>
                    <a:cubicBezTo>
                      <a:pt x="314611" y="263557"/>
                      <a:pt x="305086" y="242125"/>
                      <a:pt x="295561" y="220599"/>
                    </a:cubicBezTo>
                    <a:cubicBezTo>
                      <a:pt x="277368" y="203263"/>
                      <a:pt x="259175" y="185833"/>
                      <a:pt x="240983" y="168497"/>
                    </a:cubicBezTo>
                    <a:cubicBezTo>
                      <a:pt x="239268" y="168497"/>
                      <a:pt x="237458" y="168307"/>
                      <a:pt x="235744" y="168212"/>
                    </a:cubicBezTo>
                    <a:cubicBezTo>
                      <a:pt x="215265" y="155638"/>
                      <a:pt x="194786" y="143066"/>
                      <a:pt x="174403" y="130588"/>
                    </a:cubicBezTo>
                    <a:cubicBezTo>
                      <a:pt x="141065" y="103251"/>
                      <a:pt x="107633" y="76009"/>
                      <a:pt x="74295" y="48673"/>
                    </a:cubicBezTo>
                    <a:cubicBezTo>
                      <a:pt x="49530" y="32480"/>
                      <a:pt x="24765" y="16288"/>
                      <a:pt x="0" y="95"/>
                    </a:cubicBezTo>
                  </a:path>
                </a:pathLst>
              </a:custGeom>
              <a:solidFill>
                <a:srgbClr val="CCC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48" name="Google Shape;948;p115"/>
              <p:cNvSpPr/>
              <p:nvPr/>
            </p:nvSpPr>
            <p:spPr>
              <a:xfrm>
                <a:off x="-504582" y="4580402"/>
                <a:ext cx="172783" cy="135826"/>
              </a:xfrm>
              <a:custGeom>
                <a:rect b="b" l="l" r="r" t="t"/>
                <a:pathLst>
                  <a:path extrusionOk="0" h="135826" w="172783">
                    <a:moveTo>
                      <a:pt x="151352" y="0"/>
                    </a:moveTo>
                    <a:cubicBezTo>
                      <a:pt x="149257" y="3715"/>
                      <a:pt x="146114" y="9525"/>
                      <a:pt x="142018" y="13621"/>
                    </a:cubicBezTo>
                    <a:cubicBezTo>
                      <a:pt x="158591" y="29337"/>
                      <a:pt x="166783" y="39815"/>
                      <a:pt x="172784" y="62103"/>
                    </a:cubicBezTo>
                    <a:cubicBezTo>
                      <a:pt x="154019" y="71438"/>
                      <a:pt x="135255" y="80772"/>
                      <a:pt x="116491" y="90107"/>
                    </a:cubicBezTo>
                    <a:cubicBezTo>
                      <a:pt x="100584" y="105346"/>
                      <a:pt x="84677" y="120587"/>
                      <a:pt x="68866" y="135826"/>
                    </a:cubicBezTo>
                    <a:cubicBezTo>
                      <a:pt x="47911" y="124587"/>
                      <a:pt x="42767" y="115919"/>
                      <a:pt x="32671" y="94488"/>
                    </a:cubicBezTo>
                    <a:cubicBezTo>
                      <a:pt x="20860" y="97631"/>
                      <a:pt x="9716" y="100584"/>
                      <a:pt x="0" y="97060"/>
                    </a:cubicBezTo>
                    <a:cubicBezTo>
                      <a:pt x="6191" y="97060"/>
                      <a:pt x="10001" y="95536"/>
                      <a:pt x="16097" y="91726"/>
                    </a:cubicBezTo>
                    <a:cubicBezTo>
                      <a:pt x="26194" y="81248"/>
                      <a:pt x="36290" y="70675"/>
                      <a:pt x="46387" y="60198"/>
                    </a:cubicBezTo>
                    <a:cubicBezTo>
                      <a:pt x="64198" y="46673"/>
                      <a:pt x="82106" y="33147"/>
                      <a:pt x="99917" y="19621"/>
                    </a:cubicBezTo>
                    <a:cubicBezTo>
                      <a:pt x="111633" y="15812"/>
                      <a:pt x="123254" y="12001"/>
                      <a:pt x="134969" y="8192"/>
                    </a:cubicBezTo>
                    <a:cubicBezTo>
                      <a:pt x="139446" y="6382"/>
                      <a:pt x="146971" y="1905"/>
                      <a:pt x="151448" y="95"/>
                    </a:cubicBezTo>
                  </a:path>
                </a:pathLst>
              </a:custGeom>
              <a:solidFill>
                <a:srgbClr val="CCC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49" name="Google Shape;949;p115"/>
              <p:cNvSpPr/>
              <p:nvPr/>
            </p:nvSpPr>
            <p:spPr>
              <a:xfrm>
                <a:off x="-448861" y="4636409"/>
                <a:ext cx="147446" cy="125634"/>
              </a:xfrm>
              <a:custGeom>
                <a:rect b="b" l="l" r="r" t="t"/>
                <a:pathLst>
                  <a:path extrusionOk="0" h="125634" w="147446">
                    <a:moveTo>
                      <a:pt x="147447" y="0"/>
                    </a:moveTo>
                    <a:cubicBezTo>
                      <a:pt x="87725" y="32194"/>
                      <a:pt x="30480" y="64484"/>
                      <a:pt x="0" y="125635"/>
                    </a:cubicBezTo>
                    <a:cubicBezTo>
                      <a:pt x="0" y="48101"/>
                      <a:pt x="77819" y="14002"/>
                      <a:pt x="147447" y="0"/>
                    </a:cubicBezTo>
                  </a:path>
                </a:pathLst>
              </a:custGeom>
              <a:solidFill>
                <a:srgbClr val="CCC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0" name="Google Shape;950;p115"/>
              <p:cNvSpPr/>
              <p:nvPr/>
            </p:nvSpPr>
            <p:spPr>
              <a:xfrm>
                <a:off x="-539814" y="4483914"/>
                <a:ext cx="79046" cy="150780"/>
              </a:xfrm>
              <a:custGeom>
                <a:rect b="b" l="l" r="r" t="t"/>
                <a:pathLst>
                  <a:path extrusionOk="0" h="150780" w="79046">
                    <a:moveTo>
                      <a:pt x="79047" y="0"/>
                    </a:moveTo>
                    <a:cubicBezTo>
                      <a:pt x="34660" y="30194"/>
                      <a:pt x="3323" y="91250"/>
                      <a:pt x="7228" y="150781"/>
                    </a:cubicBezTo>
                    <a:cubicBezTo>
                      <a:pt x="-7250" y="99251"/>
                      <a:pt x="-2106" y="50578"/>
                      <a:pt x="42280" y="15050"/>
                    </a:cubicBezTo>
                    <a:cubicBezTo>
                      <a:pt x="49805" y="11430"/>
                      <a:pt x="57235" y="7811"/>
                      <a:pt x="64759" y="4096"/>
                    </a:cubicBezTo>
                    <a:cubicBezTo>
                      <a:pt x="69522" y="2762"/>
                      <a:pt x="74284" y="1333"/>
                      <a:pt x="79047" y="0"/>
                    </a:cubicBezTo>
                  </a:path>
                </a:pathLst>
              </a:custGeom>
              <a:solidFill>
                <a:srgbClr val="CCC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1" name="Google Shape;951;p115"/>
              <p:cNvSpPr/>
              <p:nvPr/>
            </p:nvSpPr>
            <p:spPr>
              <a:xfrm>
                <a:off x="-1592440" y="4240360"/>
                <a:ext cx="1728809" cy="1292933"/>
              </a:xfrm>
              <a:custGeom>
                <a:rect b="b" l="l" r="r" t="t"/>
                <a:pathLst>
                  <a:path extrusionOk="0" h="1292933" w="1728809">
                    <a:moveTo>
                      <a:pt x="1216445" y="702659"/>
                    </a:moveTo>
                    <a:cubicBezTo>
                      <a:pt x="1225589" y="697706"/>
                      <a:pt x="1242258" y="690848"/>
                      <a:pt x="1251402" y="685800"/>
                    </a:cubicBezTo>
                    <a:cubicBezTo>
                      <a:pt x="1241972" y="687419"/>
                      <a:pt x="1225113" y="690848"/>
                      <a:pt x="1215683" y="692468"/>
                    </a:cubicBezTo>
                    <a:cubicBezTo>
                      <a:pt x="1190537" y="696754"/>
                      <a:pt x="1187489" y="702755"/>
                      <a:pt x="1183584" y="727615"/>
                    </a:cubicBezTo>
                    <a:cubicBezTo>
                      <a:pt x="1181774" y="739330"/>
                      <a:pt x="1179202" y="753809"/>
                      <a:pt x="1177392" y="765429"/>
                    </a:cubicBezTo>
                    <a:cubicBezTo>
                      <a:pt x="1182345" y="752189"/>
                      <a:pt x="1188251" y="736854"/>
                      <a:pt x="1194061" y="724281"/>
                    </a:cubicBezTo>
                    <a:cubicBezTo>
                      <a:pt x="1200157" y="710946"/>
                      <a:pt x="1203586" y="709708"/>
                      <a:pt x="1216540" y="702659"/>
                    </a:cubicBezTo>
                    <a:lnTo>
                      <a:pt x="1216540" y="702659"/>
                    </a:lnTo>
                    <a:close/>
                    <a:moveTo>
                      <a:pt x="749148" y="64008"/>
                    </a:moveTo>
                    <a:cubicBezTo>
                      <a:pt x="768960" y="34290"/>
                      <a:pt x="780295" y="24670"/>
                      <a:pt x="810775" y="5810"/>
                    </a:cubicBezTo>
                    <a:cubicBezTo>
                      <a:pt x="769437" y="15812"/>
                      <a:pt x="761531" y="23431"/>
                      <a:pt x="749148" y="64008"/>
                    </a:cubicBezTo>
                    <a:close/>
                    <a:moveTo>
                      <a:pt x="742671" y="129445"/>
                    </a:moveTo>
                    <a:cubicBezTo>
                      <a:pt x="777342" y="59817"/>
                      <a:pt x="803536" y="34195"/>
                      <a:pt x="876021" y="0"/>
                    </a:cubicBezTo>
                    <a:cubicBezTo>
                      <a:pt x="794011" y="20098"/>
                      <a:pt x="769913" y="34385"/>
                      <a:pt x="742671" y="129445"/>
                    </a:cubicBezTo>
                    <a:close/>
                    <a:moveTo>
                      <a:pt x="864" y="491776"/>
                    </a:moveTo>
                    <a:cubicBezTo>
                      <a:pt x="8484" y="456914"/>
                      <a:pt x="15533" y="443770"/>
                      <a:pt x="37059" y="415100"/>
                    </a:cubicBezTo>
                    <a:cubicBezTo>
                      <a:pt x="2198" y="439484"/>
                      <a:pt x="-2374" y="449485"/>
                      <a:pt x="864" y="491776"/>
                    </a:cubicBezTo>
                    <a:close/>
                    <a:moveTo>
                      <a:pt x="777247" y="1075373"/>
                    </a:moveTo>
                    <a:cubicBezTo>
                      <a:pt x="776199" y="1066895"/>
                      <a:pt x="775152" y="1058418"/>
                      <a:pt x="774104" y="1049941"/>
                    </a:cubicBezTo>
                    <a:cubicBezTo>
                      <a:pt x="772199" y="1034605"/>
                      <a:pt x="772294" y="1022128"/>
                      <a:pt x="773532" y="1006697"/>
                    </a:cubicBezTo>
                    <a:cubicBezTo>
                      <a:pt x="774675" y="991743"/>
                      <a:pt x="775914" y="976789"/>
                      <a:pt x="777057" y="961930"/>
                    </a:cubicBezTo>
                    <a:cubicBezTo>
                      <a:pt x="772675" y="977075"/>
                      <a:pt x="764007" y="992314"/>
                      <a:pt x="759626" y="1007459"/>
                    </a:cubicBezTo>
                    <a:cubicBezTo>
                      <a:pt x="757911" y="1013555"/>
                      <a:pt x="756483" y="1018413"/>
                      <a:pt x="755625" y="1022985"/>
                    </a:cubicBezTo>
                    <a:cubicBezTo>
                      <a:pt x="690760" y="1036225"/>
                      <a:pt x="626276" y="1037082"/>
                      <a:pt x="561411" y="1025462"/>
                    </a:cubicBezTo>
                    <a:cubicBezTo>
                      <a:pt x="557315" y="1001459"/>
                      <a:pt x="552267" y="976408"/>
                      <a:pt x="547980" y="958405"/>
                    </a:cubicBezTo>
                    <a:cubicBezTo>
                      <a:pt x="546742" y="978503"/>
                      <a:pt x="547504" y="1034129"/>
                      <a:pt x="547409" y="1065181"/>
                    </a:cubicBezTo>
                    <a:cubicBezTo>
                      <a:pt x="547409" y="1089279"/>
                      <a:pt x="546266" y="1097566"/>
                      <a:pt x="533883" y="1118045"/>
                    </a:cubicBezTo>
                    <a:cubicBezTo>
                      <a:pt x="522263" y="1137285"/>
                      <a:pt x="517310" y="1141571"/>
                      <a:pt x="501022" y="1174052"/>
                    </a:cubicBezTo>
                    <a:cubicBezTo>
                      <a:pt x="502356" y="1194530"/>
                      <a:pt x="502356" y="1208056"/>
                      <a:pt x="496926" y="1227487"/>
                    </a:cubicBezTo>
                    <a:cubicBezTo>
                      <a:pt x="487878" y="1259777"/>
                      <a:pt x="396628" y="1234726"/>
                      <a:pt x="372530" y="1228154"/>
                    </a:cubicBezTo>
                    <a:cubicBezTo>
                      <a:pt x="342907" y="1220057"/>
                      <a:pt x="281566" y="1207961"/>
                      <a:pt x="296997" y="1168432"/>
                    </a:cubicBezTo>
                    <a:cubicBezTo>
                      <a:pt x="310522" y="1133666"/>
                      <a:pt x="319190" y="1096994"/>
                      <a:pt x="325762" y="1048322"/>
                    </a:cubicBezTo>
                    <a:cubicBezTo>
                      <a:pt x="271470" y="970121"/>
                      <a:pt x="220892" y="862870"/>
                      <a:pt x="211272" y="767810"/>
                    </a:cubicBezTo>
                    <a:cubicBezTo>
                      <a:pt x="203747" y="693992"/>
                      <a:pt x="208224" y="648653"/>
                      <a:pt x="224226" y="603504"/>
                    </a:cubicBezTo>
                    <a:cubicBezTo>
                      <a:pt x="249562" y="531971"/>
                      <a:pt x="284900" y="470154"/>
                      <a:pt x="341669" y="420243"/>
                    </a:cubicBezTo>
                    <a:cubicBezTo>
                      <a:pt x="418250" y="352996"/>
                      <a:pt x="489878" y="326041"/>
                      <a:pt x="601987" y="308991"/>
                    </a:cubicBezTo>
                    <a:cubicBezTo>
                      <a:pt x="575031" y="339185"/>
                      <a:pt x="548361" y="371094"/>
                      <a:pt x="519310" y="405289"/>
                    </a:cubicBezTo>
                    <a:cubicBezTo>
                      <a:pt x="489878" y="439960"/>
                      <a:pt x="472352" y="474917"/>
                      <a:pt x="453683" y="512826"/>
                    </a:cubicBezTo>
                    <a:cubicBezTo>
                      <a:pt x="427870" y="565118"/>
                      <a:pt x="428442" y="585026"/>
                      <a:pt x="462636" y="631031"/>
                    </a:cubicBezTo>
                    <a:cubicBezTo>
                      <a:pt x="492164" y="670655"/>
                      <a:pt x="508071" y="688467"/>
                      <a:pt x="520929" y="727138"/>
                    </a:cubicBezTo>
                    <a:cubicBezTo>
                      <a:pt x="510261" y="749046"/>
                      <a:pt x="506451" y="767620"/>
                      <a:pt x="502832" y="797528"/>
                    </a:cubicBezTo>
                    <a:cubicBezTo>
                      <a:pt x="538932" y="836962"/>
                      <a:pt x="565792" y="864013"/>
                      <a:pt x="600844" y="872395"/>
                    </a:cubicBezTo>
                    <a:cubicBezTo>
                      <a:pt x="635229" y="880586"/>
                      <a:pt x="663995" y="878967"/>
                      <a:pt x="694761" y="863251"/>
                    </a:cubicBezTo>
                    <a:cubicBezTo>
                      <a:pt x="763055" y="828294"/>
                      <a:pt x="826301" y="783241"/>
                      <a:pt x="903358" y="781336"/>
                    </a:cubicBezTo>
                    <a:cubicBezTo>
                      <a:pt x="938982" y="693706"/>
                      <a:pt x="935457" y="620459"/>
                      <a:pt x="918312" y="535591"/>
                    </a:cubicBezTo>
                    <a:cubicBezTo>
                      <a:pt x="906597" y="477679"/>
                      <a:pt x="901929" y="422815"/>
                      <a:pt x="898310" y="363760"/>
                    </a:cubicBezTo>
                    <a:cubicBezTo>
                      <a:pt x="883832" y="424625"/>
                      <a:pt x="881165" y="478060"/>
                      <a:pt x="891833" y="538639"/>
                    </a:cubicBezTo>
                    <a:cubicBezTo>
                      <a:pt x="904787" y="611696"/>
                      <a:pt x="914788" y="692277"/>
                      <a:pt x="878879" y="756476"/>
                    </a:cubicBezTo>
                    <a:cubicBezTo>
                      <a:pt x="809156" y="761809"/>
                      <a:pt x="749434" y="804196"/>
                      <a:pt x="686664" y="836771"/>
                    </a:cubicBezTo>
                    <a:cubicBezTo>
                      <a:pt x="661423" y="849821"/>
                      <a:pt x="635134" y="851154"/>
                      <a:pt x="607131" y="843439"/>
                    </a:cubicBezTo>
                    <a:cubicBezTo>
                      <a:pt x="581223" y="836295"/>
                      <a:pt x="563697" y="819150"/>
                      <a:pt x="535693" y="786955"/>
                    </a:cubicBezTo>
                    <a:cubicBezTo>
                      <a:pt x="535217" y="754571"/>
                      <a:pt x="542551" y="739616"/>
                      <a:pt x="557410" y="710375"/>
                    </a:cubicBezTo>
                    <a:cubicBezTo>
                      <a:pt x="581318" y="663321"/>
                      <a:pt x="607607" y="619506"/>
                      <a:pt x="636563" y="573214"/>
                    </a:cubicBezTo>
                    <a:cubicBezTo>
                      <a:pt x="601130" y="615982"/>
                      <a:pt x="567602" y="651701"/>
                      <a:pt x="539694" y="694658"/>
                    </a:cubicBezTo>
                    <a:cubicBezTo>
                      <a:pt x="529026" y="664274"/>
                      <a:pt x="513786" y="648843"/>
                      <a:pt x="488544" y="614743"/>
                    </a:cubicBezTo>
                    <a:cubicBezTo>
                      <a:pt x="463875" y="581406"/>
                      <a:pt x="461303" y="566738"/>
                      <a:pt x="479781" y="528066"/>
                    </a:cubicBezTo>
                    <a:cubicBezTo>
                      <a:pt x="498355" y="489204"/>
                      <a:pt x="514071" y="455105"/>
                      <a:pt x="545599" y="421100"/>
                    </a:cubicBezTo>
                    <a:cubicBezTo>
                      <a:pt x="600082" y="362236"/>
                      <a:pt x="649993" y="296704"/>
                      <a:pt x="709620" y="238792"/>
                    </a:cubicBezTo>
                    <a:cubicBezTo>
                      <a:pt x="742005" y="207359"/>
                      <a:pt x="755149" y="208407"/>
                      <a:pt x="798012" y="201930"/>
                    </a:cubicBezTo>
                    <a:cubicBezTo>
                      <a:pt x="836778" y="196025"/>
                      <a:pt x="874688" y="188595"/>
                      <a:pt x="914217" y="179451"/>
                    </a:cubicBezTo>
                    <a:cubicBezTo>
                      <a:pt x="875926" y="182975"/>
                      <a:pt x="838969" y="184309"/>
                      <a:pt x="801726" y="185261"/>
                    </a:cubicBezTo>
                    <a:cubicBezTo>
                      <a:pt x="801345" y="185261"/>
                      <a:pt x="800964" y="185261"/>
                      <a:pt x="800583" y="185261"/>
                    </a:cubicBezTo>
                    <a:cubicBezTo>
                      <a:pt x="837255" y="138493"/>
                      <a:pt x="858495" y="112395"/>
                      <a:pt x="918027" y="86487"/>
                    </a:cubicBezTo>
                    <a:cubicBezTo>
                      <a:pt x="1064616" y="22860"/>
                      <a:pt x="1157676" y="15907"/>
                      <a:pt x="1272833" y="112681"/>
                    </a:cubicBezTo>
                    <a:cubicBezTo>
                      <a:pt x="1302646" y="137731"/>
                      <a:pt x="1328745" y="162116"/>
                      <a:pt x="1359034" y="183737"/>
                    </a:cubicBezTo>
                    <a:cubicBezTo>
                      <a:pt x="1348080" y="184690"/>
                      <a:pt x="1338651" y="186690"/>
                      <a:pt x="1326078" y="191548"/>
                    </a:cubicBezTo>
                    <a:cubicBezTo>
                      <a:pt x="1341318" y="188690"/>
                      <a:pt x="1358844" y="191548"/>
                      <a:pt x="1374655" y="194405"/>
                    </a:cubicBezTo>
                    <a:cubicBezTo>
                      <a:pt x="1379132" y="197263"/>
                      <a:pt x="1383609" y="200120"/>
                      <a:pt x="1388276" y="202883"/>
                    </a:cubicBezTo>
                    <a:cubicBezTo>
                      <a:pt x="1409612" y="215455"/>
                      <a:pt x="1421709" y="222409"/>
                      <a:pt x="1436187" y="242506"/>
                    </a:cubicBezTo>
                    <a:cubicBezTo>
                      <a:pt x="1451427" y="263747"/>
                      <a:pt x="1464190" y="284988"/>
                      <a:pt x="1475430" y="308420"/>
                    </a:cubicBezTo>
                    <a:cubicBezTo>
                      <a:pt x="1468095" y="305753"/>
                      <a:pt x="1461904" y="303562"/>
                      <a:pt x="1456380" y="301942"/>
                    </a:cubicBezTo>
                    <a:cubicBezTo>
                      <a:pt x="1452379" y="300133"/>
                      <a:pt x="1447902" y="298895"/>
                      <a:pt x="1443235" y="298418"/>
                    </a:cubicBezTo>
                    <a:cubicBezTo>
                      <a:pt x="1433996" y="297561"/>
                      <a:pt x="1425138" y="299847"/>
                      <a:pt x="1417803" y="304324"/>
                    </a:cubicBezTo>
                    <a:cubicBezTo>
                      <a:pt x="1417518" y="304419"/>
                      <a:pt x="1417232" y="304609"/>
                      <a:pt x="1416946" y="304705"/>
                    </a:cubicBezTo>
                    <a:cubicBezTo>
                      <a:pt x="1405135" y="310420"/>
                      <a:pt x="1386847" y="316992"/>
                      <a:pt x="1374560" y="318992"/>
                    </a:cubicBezTo>
                    <a:cubicBezTo>
                      <a:pt x="1380846" y="321183"/>
                      <a:pt x="1394658" y="321945"/>
                      <a:pt x="1401135" y="319373"/>
                    </a:cubicBezTo>
                    <a:cubicBezTo>
                      <a:pt x="1401992" y="318992"/>
                      <a:pt x="1402849" y="318802"/>
                      <a:pt x="1403802" y="318516"/>
                    </a:cubicBezTo>
                    <a:cubicBezTo>
                      <a:pt x="1400849" y="323564"/>
                      <a:pt x="1398944" y="329184"/>
                      <a:pt x="1398372" y="335375"/>
                    </a:cubicBezTo>
                    <a:cubicBezTo>
                      <a:pt x="1397610" y="343471"/>
                      <a:pt x="1399230" y="351282"/>
                      <a:pt x="1402754" y="358140"/>
                    </a:cubicBezTo>
                    <a:lnTo>
                      <a:pt x="1402754" y="358140"/>
                    </a:lnTo>
                    <a:cubicBezTo>
                      <a:pt x="1403897" y="360807"/>
                      <a:pt x="1405421" y="363188"/>
                      <a:pt x="1407040" y="364903"/>
                    </a:cubicBezTo>
                    <a:cubicBezTo>
                      <a:pt x="1401420" y="366998"/>
                      <a:pt x="1395705" y="369284"/>
                      <a:pt x="1389800" y="371856"/>
                    </a:cubicBezTo>
                    <a:cubicBezTo>
                      <a:pt x="1417137" y="367665"/>
                      <a:pt x="1441711" y="366998"/>
                      <a:pt x="1468381" y="370522"/>
                    </a:cubicBezTo>
                    <a:cubicBezTo>
                      <a:pt x="1470096" y="378905"/>
                      <a:pt x="1471905" y="387858"/>
                      <a:pt x="1473525" y="396907"/>
                    </a:cubicBezTo>
                    <a:cubicBezTo>
                      <a:pt x="1470191" y="397192"/>
                      <a:pt x="1466952" y="397383"/>
                      <a:pt x="1463619" y="397669"/>
                    </a:cubicBezTo>
                    <a:lnTo>
                      <a:pt x="1462857" y="397669"/>
                    </a:lnTo>
                    <a:cubicBezTo>
                      <a:pt x="1450284" y="387667"/>
                      <a:pt x="1436187" y="389382"/>
                      <a:pt x="1416946" y="393763"/>
                    </a:cubicBezTo>
                    <a:cubicBezTo>
                      <a:pt x="1358558" y="407099"/>
                      <a:pt x="1372274" y="439864"/>
                      <a:pt x="1345413" y="489204"/>
                    </a:cubicBezTo>
                    <a:cubicBezTo>
                      <a:pt x="1373322" y="455105"/>
                      <a:pt x="1371226" y="419481"/>
                      <a:pt x="1416660" y="408718"/>
                    </a:cubicBezTo>
                    <a:cubicBezTo>
                      <a:pt x="1427233" y="406241"/>
                      <a:pt x="1434472" y="403098"/>
                      <a:pt x="1441616" y="404146"/>
                    </a:cubicBezTo>
                    <a:cubicBezTo>
                      <a:pt x="1428757" y="410623"/>
                      <a:pt x="1417518" y="421386"/>
                      <a:pt x="1413136" y="433864"/>
                    </a:cubicBezTo>
                    <a:cubicBezTo>
                      <a:pt x="1400658" y="469106"/>
                      <a:pt x="1408374" y="498729"/>
                      <a:pt x="1394658" y="531685"/>
                    </a:cubicBezTo>
                    <a:cubicBezTo>
                      <a:pt x="1411612" y="502253"/>
                      <a:pt x="1412660" y="473583"/>
                      <a:pt x="1427805" y="442627"/>
                    </a:cubicBezTo>
                    <a:cubicBezTo>
                      <a:pt x="1433234" y="431483"/>
                      <a:pt x="1453522" y="413671"/>
                      <a:pt x="1465905" y="413480"/>
                    </a:cubicBezTo>
                    <a:cubicBezTo>
                      <a:pt x="1469334" y="413480"/>
                      <a:pt x="1472763" y="413290"/>
                      <a:pt x="1476096" y="413290"/>
                    </a:cubicBezTo>
                    <a:cubicBezTo>
                      <a:pt x="1479049" y="432911"/>
                      <a:pt x="1480954" y="452342"/>
                      <a:pt x="1479716" y="468439"/>
                    </a:cubicBezTo>
                    <a:cubicBezTo>
                      <a:pt x="1477620" y="497872"/>
                      <a:pt x="1470000" y="541496"/>
                      <a:pt x="1465333" y="558260"/>
                    </a:cubicBezTo>
                    <a:cubicBezTo>
                      <a:pt x="1480668" y="538448"/>
                      <a:pt x="1487717" y="496634"/>
                      <a:pt x="1494480" y="467201"/>
                    </a:cubicBezTo>
                    <a:cubicBezTo>
                      <a:pt x="1501528" y="436531"/>
                      <a:pt x="1499718" y="399669"/>
                      <a:pt x="1493622" y="366713"/>
                    </a:cubicBezTo>
                    <a:cubicBezTo>
                      <a:pt x="1485145" y="321469"/>
                      <a:pt x="1531722" y="328803"/>
                      <a:pt x="1558773" y="307562"/>
                    </a:cubicBezTo>
                    <a:cubicBezTo>
                      <a:pt x="1578681" y="291846"/>
                      <a:pt x="1592301" y="266891"/>
                      <a:pt x="1610589" y="249174"/>
                    </a:cubicBezTo>
                    <a:cubicBezTo>
                      <a:pt x="1628687" y="231553"/>
                      <a:pt x="1657167" y="257461"/>
                      <a:pt x="1664215" y="274606"/>
                    </a:cubicBezTo>
                    <a:cubicBezTo>
                      <a:pt x="1695076" y="349187"/>
                      <a:pt x="1709078" y="466534"/>
                      <a:pt x="1700982" y="541782"/>
                    </a:cubicBezTo>
                    <a:cubicBezTo>
                      <a:pt x="1691838" y="626174"/>
                      <a:pt x="1651071" y="718280"/>
                      <a:pt x="1576680" y="759809"/>
                    </a:cubicBezTo>
                    <a:cubicBezTo>
                      <a:pt x="1481811" y="812768"/>
                      <a:pt x="1369988" y="780383"/>
                      <a:pt x="1275690" y="748665"/>
                    </a:cubicBezTo>
                    <a:cubicBezTo>
                      <a:pt x="1255593" y="741902"/>
                      <a:pt x="1241591" y="731996"/>
                      <a:pt x="1223874" y="720852"/>
                    </a:cubicBezTo>
                    <a:cubicBezTo>
                      <a:pt x="1228732" y="742569"/>
                      <a:pt x="1230923" y="765524"/>
                      <a:pt x="1224446" y="787146"/>
                    </a:cubicBezTo>
                    <a:cubicBezTo>
                      <a:pt x="1214254" y="821531"/>
                      <a:pt x="1197871" y="877729"/>
                      <a:pt x="1244544" y="888111"/>
                    </a:cubicBezTo>
                    <a:cubicBezTo>
                      <a:pt x="1262260" y="892016"/>
                      <a:pt x="1270356" y="891445"/>
                      <a:pt x="1295407" y="878586"/>
                    </a:cubicBezTo>
                    <a:cubicBezTo>
                      <a:pt x="1275119" y="883158"/>
                      <a:pt x="1264927" y="882015"/>
                      <a:pt x="1250925" y="879443"/>
                    </a:cubicBezTo>
                    <a:cubicBezTo>
                      <a:pt x="1238257" y="877157"/>
                      <a:pt x="1231590" y="869061"/>
                      <a:pt x="1228065" y="859631"/>
                    </a:cubicBezTo>
                    <a:cubicBezTo>
                      <a:pt x="1232447" y="862775"/>
                      <a:pt x="1239686" y="864584"/>
                      <a:pt x="1251973" y="867537"/>
                    </a:cubicBezTo>
                    <a:cubicBezTo>
                      <a:pt x="1286549" y="875824"/>
                      <a:pt x="1319505" y="859250"/>
                      <a:pt x="1325982" y="835247"/>
                    </a:cubicBezTo>
                    <a:cubicBezTo>
                      <a:pt x="1329697" y="821246"/>
                      <a:pt x="1329126" y="813911"/>
                      <a:pt x="1337031" y="794766"/>
                    </a:cubicBezTo>
                    <a:cubicBezTo>
                      <a:pt x="1344175" y="796957"/>
                      <a:pt x="1351605" y="798957"/>
                      <a:pt x="1359129" y="800862"/>
                    </a:cubicBezTo>
                    <a:cubicBezTo>
                      <a:pt x="1354843" y="814864"/>
                      <a:pt x="1350557" y="828770"/>
                      <a:pt x="1346271" y="842772"/>
                    </a:cubicBezTo>
                    <a:cubicBezTo>
                      <a:pt x="1335126" y="879062"/>
                      <a:pt x="1291883" y="908304"/>
                      <a:pt x="1253592" y="907542"/>
                    </a:cubicBezTo>
                    <a:cubicBezTo>
                      <a:pt x="1218255" y="906875"/>
                      <a:pt x="1195871" y="884777"/>
                      <a:pt x="1171487" y="863060"/>
                    </a:cubicBezTo>
                    <a:cubicBezTo>
                      <a:pt x="1154723" y="848106"/>
                      <a:pt x="1138530" y="833818"/>
                      <a:pt x="1122433" y="819626"/>
                    </a:cubicBezTo>
                    <a:cubicBezTo>
                      <a:pt x="1078428" y="805720"/>
                      <a:pt x="1043185" y="789527"/>
                      <a:pt x="1002323" y="759333"/>
                    </a:cubicBezTo>
                    <a:cubicBezTo>
                      <a:pt x="1031374" y="793433"/>
                      <a:pt x="1051091" y="812387"/>
                      <a:pt x="1091572" y="829342"/>
                    </a:cubicBezTo>
                    <a:cubicBezTo>
                      <a:pt x="1085667" y="889445"/>
                      <a:pt x="1064807" y="933259"/>
                      <a:pt x="1046995" y="990791"/>
                    </a:cubicBezTo>
                    <a:cubicBezTo>
                      <a:pt x="1038899" y="1016794"/>
                      <a:pt x="975272" y="1120997"/>
                      <a:pt x="957651" y="1131189"/>
                    </a:cubicBezTo>
                    <a:cubicBezTo>
                      <a:pt x="945078" y="1138428"/>
                      <a:pt x="866306" y="1204817"/>
                      <a:pt x="851542" y="1213485"/>
                    </a:cubicBezTo>
                    <a:cubicBezTo>
                      <a:pt x="840493" y="1228154"/>
                      <a:pt x="830778" y="1248347"/>
                      <a:pt x="814204" y="1257110"/>
                    </a:cubicBezTo>
                    <a:cubicBezTo>
                      <a:pt x="763626" y="1283875"/>
                      <a:pt x="731146" y="1232630"/>
                      <a:pt x="704000" y="1189387"/>
                    </a:cubicBezTo>
                    <a:cubicBezTo>
                      <a:pt x="691617" y="1169670"/>
                      <a:pt x="657232" y="1112996"/>
                      <a:pt x="687236" y="1097089"/>
                    </a:cubicBezTo>
                    <a:cubicBezTo>
                      <a:pt x="715620" y="1082040"/>
                      <a:pt x="731432" y="1071372"/>
                      <a:pt x="760388" y="1052322"/>
                    </a:cubicBezTo>
                    <a:cubicBezTo>
                      <a:pt x="764674" y="1060037"/>
                      <a:pt x="771913" y="1067562"/>
                      <a:pt x="776676" y="1075277"/>
                    </a:cubicBezTo>
                    <a:lnTo>
                      <a:pt x="776676" y="1075277"/>
                    </a:lnTo>
                    <a:close/>
                    <a:moveTo>
                      <a:pt x="952983" y="1167003"/>
                    </a:moveTo>
                    <a:cubicBezTo>
                      <a:pt x="927361" y="1187672"/>
                      <a:pt x="884308" y="1224248"/>
                      <a:pt x="876021" y="1228820"/>
                    </a:cubicBezTo>
                    <a:cubicBezTo>
                      <a:pt x="860877" y="1251395"/>
                      <a:pt x="859067" y="1265396"/>
                      <a:pt x="834778" y="1278446"/>
                    </a:cubicBezTo>
                    <a:cubicBezTo>
                      <a:pt x="762674" y="1317498"/>
                      <a:pt x="724383" y="1272254"/>
                      <a:pt x="681711" y="1206437"/>
                    </a:cubicBezTo>
                    <a:cubicBezTo>
                      <a:pt x="661328" y="1175099"/>
                      <a:pt x="616941" y="1103567"/>
                      <a:pt x="664090" y="1079278"/>
                    </a:cubicBezTo>
                    <a:cubicBezTo>
                      <a:pt x="683997" y="1069086"/>
                      <a:pt x="699047" y="1061371"/>
                      <a:pt x="714096" y="1052608"/>
                    </a:cubicBezTo>
                    <a:cubicBezTo>
                      <a:pt x="664566" y="1058704"/>
                      <a:pt x="615989" y="1058799"/>
                      <a:pt x="565506" y="1051179"/>
                    </a:cubicBezTo>
                    <a:cubicBezTo>
                      <a:pt x="566364" y="1057275"/>
                      <a:pt x="567221" y="1063085"/>
                      <a:pt x="567792" y="1068419"/>
                    </a:cubicBezTo>
                    <a:cubicBezTo>
                      <a:pt x="571031" y="1096042"/>
                      <a:pt x="572174" y="1104519"/>
                      <a:pt x="557124" y="1126712"/>
                    </a:cubicBezTo>
                    <a:cubicBezTo>
                      <a:pt x="546171" y="1142905"/>
                      <a:pt x="541980" y="1147667"/>
                      <a:pt x="528740" y="1177100"/>
                    </a:cubicBezTo>
                    <a:cubicBezTo>
                      <a:pt x="531121" y="1201103"/>
                      <a:pt x="530073" y="1214533"/>
                      <a:pt x="523311" y="1239583"/>
                    </a:cubicBezTo>
                    <a:cubicBezTo>
                      <a:pt x="508261" y="1295305"/>
                      <a:pt x="404153" y="1264825"/>
                      <a:pt x="361767" y="1253299"/>
                    </a:cubicBezTo>
                    <a:cubicBezTo>
                      <a:pt x="310713" y="1239488"/>
                      <a:pt x="237751" y="1226630"/>
                      <a:pt x="267660" y="1161002"/>
                    </a:cubicBezTo>
                    <a:cubicBezTo>
                      <a:pt x="274708" y="1145667"/>
                      <a:pt x="280137" y="1129856"/>
                      <a:pt x="284328" y="1114901"/>
                    </a:cubicBezTo>
                    <a:cubicBezTo>
                      <a:pt x="239656" y="1134618"/>
                      <a:pt x="177648" y="1092708"/>
                      <a:pt x="148121" y="1063085"/>
                    </a:cubicBezTo>
                    <a:cubicBezTo>
                      <a:pt x="120022" y="1034891"/>
                      <a:pt x="104782" y="1002221"/>
                      <a:pt x="99448" y="970407"/>
                    </a:cubicBezTo>
                    <a:cubicBezTo>
                      <a:pt x="94876" y="943356"/>
                      <a:pt x="99067" y="943547"/>
                      <a:pt x="118308" y="924401"/>
                    </a:cubicBezTo>
                    <a:cubicBezTo>
                      <a:pt x="135929" y="906971"/>
                      <a:pt x="153550" y="889445"/>
                      <a:pt x="171171" y="872014"/>
                    </a:cubicBezTo>
                    <a:cubicBezTo>
                      <a:pt x="178315" y="852583"/>
                      <a:pt x="185459" y="833247"/>
                      <a:pt x="192507" y="813911"/>
                    </a:cubicBezTo>
                    <a:cubicBezTo>
                      <a:pt x="189745" y="799433"/>
                      <a:pt x="187650" y="785051"/>
                      <a:pt x="186411" y="770668"/>
                    </a:cubicBezTo>
                    <a:cubicBezTo>
                      <a:pt x="181268" y="711041"/>
                      <a:pt x="182982" y="668655"/>
                      <a:pt x="191555" y="629603"/>
                    </a:cubicBezTo>
                    <a:cubicBezTo>
                      <a:pt x="160503" y="641699"/>
                      <a:pt x="124880" y="636080"/>
                      <a:pt x="108973" y="603123"/>
                    </a:cubicBezTo>
                    <a:cubicBezTo>
                      <a:pt x="102972" y="590550"/>
                      <a:pt x="99353" y="577787"/>
                      <a:pt x="94781" y="559308"/>
                    </a:cubicBezTo>
                    <a:cubicBezTo>
                      <a:pt x="25534" y="492538"/>
                      <a:pt x="155360" y="405003"/>
                      <a:pt x="193174" y="398431"/>
                    </a:cubicBezTo>
                    <a:cubicBezTo>
                      <a:pt x="188888" y="410718"/>
                      <a:pt x="184125" y="421958"/>
                      <a:pt x="179934" y="433197"/>
                    </a:cubicBezTo>
                    <a:cubicBezTo>
                      <a:pt x="205652" y="446532"/>
                      <a:pt x="202509" y="484346"/>
                      <a:pt x="196984" y="508825"/>
                    </a:cubicBezTo>
                    <a:cubicBezTo>
                      <a:pt x="187745" y="497205"/>
                      <a:pt x="182601" y="481870"/>
                      <a:pt x="169076" y="481298"/>
                    </a:cubicBezTo>
                    <a:cubicBezTo>
                      <a:pt x="167076" y="508921"/>
                      <a:pt x="167457" y="539401"/>
                      <a:pt x="145930" y="555593"/>
                    </a:cubicBezTo>
                    <a:cubicBezTo>
                      <a:pt x="152312" y="572643"/>
                      <a:pt x="151931" y="572643"/>
                      <a:pt x="170124" y="565690"/>
                    </a:cubicBezTo>
                    <a:cubicBezTo>
                      <a:pt x="195841" y="555784"/>
                      <a:pt x="215272" y="533686"/>
                      <a:pt x="234798" y="512159"/>
                    </a:cubicBezTo>
                    <a:cubicBezTo>
                      <a:pt x="255753" y="471202"/>
                      <a:pt x="282709" y="434816"/>
                      <a:pt x="319761" y="402050"/>
                    </a:cubicBezTo>
                    <a:cubicBezTo>
                      <a:pt x="410820" y="321374"/>
                      <a:pt x="496831" y="294989"/>
                      <a:pt x="635325" y="272891"/>
                    </a:cubicBezTo>
                    <a:cubicBezTo>
                      <a:pt x="653803" y="253651"/>
                      <a:pt x="672853" y="235077"/>
                      <a:pt x="693237" y="217075"/>
                    </a:cubicBezTo>
                    <a:cubicBezTo>
                      <a:pt x="720954" y="192596"/>
                      <a:pt x="738957" y="187547"/>
                      <a:pt x="765150" y="186214"/>
                    </a:cubicBezTo>
                    <a:cubicBezTo>
                      <a:pt x="808489" y="128206"/>
                      <a:pt x="842684" y="87821"/>
                      <a:pt x="913359" y="58007"/>
                    </a:cubicBezTo>
                    <a:cubicBezTo>
                      <a:pt x="1061568" y="-4382"/>
                      <a:pt x="1163676" y="-7334"/>
                      <a:pt x="1282644" y="90678"/>
                    </a:cubicBezTo>
                    <a:cubicBezTo>
                      <a:pt x="1321982" y="123063"/>
                      <a:pt x="1355510" y="157258"/>
                      <a:pt x="1398658" y="184309"/>
                    </a:cubicBezTo>
                    <a:cubicBezTo>
                      <a:pt x="1420566" y="198025"/>
                      <a:pt x="1436187" y="207835"/>
                      <a:pt x="1452760" y="227552"/>
                    </a:cubicBezTo>
                    <a:cubicBezTo>
                      <a:pt x="1473620" y="252413"/>
                      <a:pt x="1490670" y="277273"/>
                      <a:pt x="1502481" y="309181"/>
                    </a:cubicBezTo>
                    <a:cubicBezTo>
                      <a:pt x="1517816" y="302895"/>
                      <a:pt x="1535247" y="296989"/>
                      <a:pt x="1549344" y="284893"/>
                    </a:cubicBezTo>
                    <a:cubicBezTo>
                      <a:pt x="1567536" y="269367"/>
                      <a:pt x="1579157" y="243268"/>
                      <a:pt x="1596016" y="226219"/>
                    </a:cubicBezTo>
                    <a:cubicBezTo>
                      <a:pt x="1618400" y="203549"/>
                      <a:pt x="1669454" y="230886"/>
                      <a:pt x="1680693" y="252508"/>
                    </a:cubicBezTo>
                    <a:cubicBezTo>
                      <a:pt x="1719174" y="326041"/>
                      <a:pt x="1734891" y="461677"/>
                      <a:pt x="1726699" y="542258"/>
                    </a:cubicBezTo>
                    <a:cubicBezTo>
                      <a:pt x="1716603" y="641890"/>
                      <a:pt x="1675550" y="736187"/>
                      <a:pt x="1587729" y="783050"/>
                    </a:cubicBezTo>
                    <a:cubicBezTo>
                      <a:pt x="1528008" y="814864"/>
                      <a:pt x="1447902" y="817912"/>
                      <a:pt x="1379322" y="804863"/>
                    </a:cubicBezTo>
                    <a:cubicBezTo>
                      <a:pt x="1374846" y="819531"/>
                      <a:pt x="1370464" y="834104"/>
                      <a:pt x="1365987" y="848773"/>
                    </a:cubicBezTo>
                    <a:cubicBezTo>
                      <a:pt x="1352652" y="892588"/>
                      <a:pt x="1300646" y="928402"/>
                      <a:pt x="1255116" y="930593"/>
                    </a:cubicBezTo>
                    <a:cubicBezTo>
                      <a:pt x="1211492" y="932688"/>
                      <a:pt x="1187775" y="910114"/>
                      <a:pt x="1159200" y="882587"/>
                    </a:cubicBezTo>
                    <a:cubicBezTo>
                      <a:pt x="1144150" y="868109"/>
                      <a:pt x="1129101" y="853630"/>
                      <a:pt x="1114146" y="839153"/>
                    </a:cubicBezTo>
                    <a:cubicBezTo>
                      <a:pt x="1113289" y="849059"/>
                      <a:pt x="1111956" y="858488"/>
                      <a:pt x="1110336" y="867632"/>
                    </a:cubicBezTo>
                    <a:cubicBezTo>
                      <a:pt x="1122147" y="890968"/>
                      <a:pt x="1127862" y="911543"/>
                      <a:pt x="1137959" y="935546"/>
                    </a:cubicBezTo>
                    <a:cubicBezTo>
                      <a:pt x="1149103" y="962025"/>
                      <a:pt x="1154532" y="979456"/>
                      <a:pt x="1155294" y="1007840"/>
                    </a:cubicBezTo>
                    <a:cubicBezTo>
                      <a:pt x="1155961" y="1032986"/>
                      <a:pt x="1156628" y="1058228"/>
                      <a:pt x="1157295" y="1083374"/>
                    </a:cubicBezTo>
                    <a:cubicBezTo>
                      <a:pt x="1168534" y="1103376"/>
                      <a:pt x="1169487" y="1108234"/>
                      <a:pt x="1167867" y="1130999"/>
                    </a:cubicBezTo>
                    <a:cubicBezTo>
                      <a:pt x="1164438" y="1179100"/>
                      <a:pt x="1137864" y="1183767"/>
                      <a:pt x="1093668" y="1183481"/>
                    </a:cubicBezTo>
                    <a:cubicBezTo>
                      <a:pt x="1078904" y="1183481"/>
                      <a:pt x="1023373" y="1183767"/>
                      <a:pt x="1009181" y="1182719"/>
                    </a:cubicBezTo>
                    <a:cubicBezTo>
                      <a:pt x="980987" y="1180719"/>
                      <a:pt x="962413" y="1178528"/>
                      <a:pt x="952793" y="1166908"/>
                    </a:cubicBezTo>
                    <a:close/>
                    <a:moveTo>
                      <a:pt x="1101954" y="904399"/>
                    </a:moveTo>
                    <a:cubicBezTo>
                      <a:pt x="1093096" y="936117"/>
                      <a:pt x="1081095" y="966121"/>
                      <a:pt x="1070236" y="1000411"/>
                    </a:cubicBezTo>
                    <a:cubicBezTo>
                      <a:pt x="1059949" y="1032891"/>
                      <a:pt x="1006990" y="1127379"/>
                      <a:pt x="975843" y="1150239"/>
                    </a:cubicBezTo>
                    <a:cubicBezTo>
                      <a:pt x="981939" y="1154716"/>
                      <a:pt x="993084" y="1156526"/>
                      <a:pt x="1012896" y="1158240"/>
                    </a:cubicBezTo>
                    <a:cubicBezTo>
                      <a:pt x="1026897" y="1159478"/>
                      <a:pt x="1082238" y="1159669"/>
                      <a:pt x="1096144" y="1159955"/>
                    </a:cubicBezTo>
                    <a:cubicBezTo>
                      <a:pt x="1126719" y="1160526"/>
                      <a:pt x="1138340" y="1158145"/>
                      <a:pt x="1141388" y="1123379"/>
                    </a:cubicBezTo>
                    <a:cubicBezTo>
                      <a:pt x="1142912" y="1106329"/>
                      <a:pt x="1141578" y="1103185"/>
                      <a:pt x="1133006" y="1088231"/>
                    </a:cubicBezTo>
                    <a:cubicBezTo>
                      <a:pt x="1132244" y="1061561"/>
                      <a:pt x="1131482" y="1034891"/>
                      <a:pt x="1130720" y="1008317"/>
                    </a:cubicBezTo>
                    <a:cubicBezTo>
                      <a:pt x="1130053" y="983075"/>
                      <a:pt x="1125195" y="968502"/>
                      <a:pt x="1115194" y="944975"/>
                    </a:cubicBezTo>
                    <a:cubicBezTo>
                      <a:pt x="1109289" y="930878"/>
                      <a:pt x="1106050" y="917734"/>
                      <a:pt x="1101954" y="904494"/>
                    </a:cubicBezTo>
                    <a:close/>
                    <a:moveTo>
                      <a:pt x="170695" y="468344"/>
                    </a:moveTo>
                    <a:cubicBezTo>
                      <a:pt x="177553" y="467582"/>
                      <a:pt x="181839" y="471202"/>
                      <a:pt x="187078" y="476441"/>
                    </a:cubicBezTo>
                    <a:cubicBezTo>
                      <a:pt x="186126" y="463772"/>
                      <a:pt x="183744" y="454342"/>
                      <a:pt x="174886" y="449199"/>
                    </a:cubicBezTo>
                    <a:cubicBezTo>
                      <a:pt x="174219" y="451295"/>
                      <a:pt x="173648" y="453295"/>
                      <a:pt x="173076" y="455390"/>
                    </a:cubicBezTo>
                    <a:cubicBezTo>
                      <a:pt x="172029" y="459486"/>
                      <a:pt x="171267" y="463772"/>
                      <a:pt x="170600" y="468344"/>
                    </a:cubicBezTo>
                    <a:lnTo>
                      <a:pt x="170600" y="468344"/>
                    </a:lnTo>
                    <a:close/>
                    <a:moveTo>
                      <a:pt x="213843" y="559975"/>
                    </a:moveTo>
                    <a:cubicBezTo>
                      <a:pt x="208890" y="572738"/>
                      <a:pt x="204318" y="585978"/>
                      <a:pt x="200032" y="599504"/>
                    </a:cubicBezTo>
                    <a:cubicBezTo>
                      <a:pt x="199270" y="601789"/>
                      <a:pt x="198603" y="603980"/>
                      <a:pt x="197937" y="606266"/>
                    </a:cubicBezTo>
                    <a:cubicBezTo>
                      <a:pt x="171838" y="617315"/>
                      <a:pt x="137453" y="624364"/>
                      <a:pt x="124308" y="596932"/>
                    </a:cubicBezTo>
                    <a:cubicBezTo>
                      <a:pt x="117927" y="583597"/>
                      <a:pt x="114307" y="570547"/>
                      <a:pt x="109640" y="553688"/>
                    </a:cubicBezTo>
                    <a:cubicBezTo>
                      <a:pt x="66682" y="509111"/>
                      <a:pt x="130881" y="450342"/>
                      <a:pt x="165933" y="429292"/>
                    </a:cubicBezTo>
                    <a:cubicBezTo>
                      <a:pt x="160884" y="440150"/>
                      <a:pt x="157265" y="448437"/>
                      <a:pt x="154788" y="456914"/>
                    </a:cubicBezTo>
                    <a:cubicBezTo>
                      <a:pt x="144120" y="493681"/>
                      <a:pt x="159646" y="526542"/>
                      <a:pt x="126213" y="553212"/>
                    </a:cubicBezTo>
                    <a:cubicBezTo>
                      <a:pt x="141930" y="584835"/>
                      <a:pt x="141168" y="597503"/>
                      <a:pt x="177648" y="582835"/>
                    </a:cubicBezTo>
                    <a:cubicBezTo>
                      <a:pt x="191745" y="577215"/>
                      <a:pt x="203366" y="569309"/>
                      <a:pt x="213748" y="559880"/>
                    </a:cubicBezTo>
                    <a:close/>
                    <a:moveTo>
                      <a:pt x="203747" y="859726"/>
                    </a:moveTo>
                    <a:cubicBezTo>
                      <a:pt x="223559" y="928211"/>
                      <a:pt x="257277" y="995458"/>
                      <a:pt x="294615" y="1051941"/>
                    </a:cubicBezTo>
                    <a:lnTo>
                      <a:pt x="294615" y="1052893"/>
                    </a:lnTo>
                    <a:cubicBezTo>
                      <a:pt x="292234" y="1062609"/>
                      <a:pt x="289567" y="1072134"/>
                      <a:pt x="283852" y="1079659"/>
                    </a:cubicBezTo>
                    <a:cubicBezTo>
                      <a:pt x="257182" y="1115378"/>
                      <a:pt x="189174" y="1062895"/>
                      <a:pt x="169552" y="1042892"/>
                    </a:cubicBezTo>
                    <a:cubicBezTo>
                      <a:pt x="148026" y="1020985"/>
                      <a:pt x="133643" y="994981"/>
                      <a:pt x="130214" y="970597"/>
                    </a:cubicBezTo>
                    <a:cubicBezTo>
                      <a:pt x="127737" y="952786"/>
                      <a:pt x="130214" y="952405"/>
                      <a:pt x="142501" y="939832"/>
                    </a:cubicBezTo>
                    <a:cubicBezTo>
                      <a:pt x="159265" y="922877"/>
                      <a:pt x="175934" y="905923"/>
                      <a:pt x="192698" y="889063"/>
                    </a:cubicBezTo>
                    <a:cubicBezTo>
                      <a:pt x="196317" y="879253"/>
                      <a:pt x="200032" y="869537"/>
                      <a:pt x="203652" y="859726"/>
                    </a:cubicBezTo>
                    <a:close/>
                    <a:moveTo>
                      <a:pt x="1468381" y="310325"/>
                    </a:moveTo>
                    <a:cubicBezTo>
                      <a:pt x="1472191" y="314134"/>
                      <a:pt x="1475239" y="318611"/>
                      <a:pt x="1477430" y="323564"/>
                    </a:cubicBezTo>
                    <a:cubicBezTo>
                      <a:pt x="1478573" y="322517"/>
                      <a:pt x="1479811" y="321469"/>
                      <a:pt x="1481145" y="320516"/>
                    </a:cubicBezTo>
                    <a:cubicBezTo>
                      <a:pt x="1479621" y="316992"/>
                      <a:pt x="1478001" y="313468"/>
                      <a:pt x="1476382" y="310134"/>
                    </a:cubicBezTo>
                    <a:cubicBezTo>
                      <a:pt x="1473715" y="310134"/>
                      <a:pt x="1471048" y="310229"/>
                      <a:pt x="1468476" y="310325"/>
                    </a:cubicBezTo>
                    <a:close/>
                    <a:moveTo>
                      <a:pt x="1141293" y="433483"/>
                    </a:moveTo>
                    <a:cubicBezTo>
                      <a:pt x="1137768" y="426149"/>
                      <a:pt x="1136149" y="418433"/>
                      <a:pt x="1136054" y="410909"/>
                    </a:cubicBezTo>
                    <a:cubicBezTo>
                      <a:pt x="1123195" y="421196"/>
                      <a:pt x="1109289" y="430816"/>
                      <a:pt x="1094811" y="436435"/>
                    </a:cubicBezTo>
                    <a:cubicBezTo>
                      <a:pt x="1114813" y="418624"/>
                      <a:pt x="1141864" y="376523"/>
                      <a:pt x="1161581" y="363284"/>
                    </a:cubicBezTo>
                    <a:cubicBezTo>
                      <a:pt x="1183869" y="348234"/>
                      <a:pt x="1214159" y="351187"/>
                      <a:pt x="1240162" y="339090"/>
                    </a:cubicBezTo>
                    <a:cubicBezTo>
                      <a:pt x="1231304" y="347186"/>
                      <a:pt x="1219874" y="353663"/>
                      <a:pt x="1208349" y="359855"/>
                    </a:cubicBezTo>
                    <a:cubicBezTo>
                      <a:pt x="1221112" y="364522"/>
                      <a:pt x="1232161" y="373951"/>
                      <a:pt x="1238448" y="387191"/>
                    </a:cubicBezTo>
                    <a:cubicBezTo>
                      <a:pt x="1241115" y="392716"/>
                      <a:pt x="1242734" y="398526"/>
                      <a:pt x="1243305" y="404336"/>
                    </a:cubicBezTo>
                    <a:cubicBezTo>
                      <a:pt x="1260736" y="398621"/>
                      <a:pt x="1277976" y="395859"/>
                      <a:pt x="1292454" y="396050"/>
                    </a:cubicBezTo>
                    <a:cubicBezTo>
                      <a:pt x="1240638" y="410623"/>
                      <a:pt x="1185489" y="444627"/>
                      <a:pt x="1147484" y="489680"/>
                    </a:cubicBezTo>
                    <a:cubicBezTo>
                      <a:pt x="1151770" y="477964"/>
                      <a:pt x="1157676" y="467296"/>
                      <a:pt x="1164915" y="457867"/>
                    </a:cubicBezTo>
                    <a:cubicBezTo>
                      <a:pt x="1154913" y="452628"/>
                      <a:pt x="1146531" y="444341"/>
                      <a:pt x="1141388" y="433483"/>
                    </a:cubicBezTo>
                    <a:lnTo>
                      <a:pt x="1141388" y="433483"/>
                    </a:lnTo>
                    <a:close/>
                    <a:moveTo>
                      <a:pt x="900977" y="246031"/>
                    </a:moveTo>
                    <a:cubicBezTo>
                      <a:pt x="872402" y="257175"/>
                      <a:pt x="846208" y="265557"/>
                      <a:pt x="818395" y="272605"/>
                    </a:cubicBezTo>
                    <a:cubicBezTo>
                      <a:pt x="792963" y="306038"/>
                      <a:pt x="777438" y="323374"/>
                      <a:pt x="771532" y="368237"/>
                    </a:cubicBezTo>
                    <a:cubicBezTo>
                      <a:pt x="764674" y="324136"/>
                      <a:pt x="763245" y="315944"/>
                      <a:pt x="782867" y="282988"/>
                    </a:cubicBezTo>
                    <a:cubicBezTo>
                      <a:pt x="777152" y="285845"/>
                      <a:pt x="771913" y="289846"/>
                      <a:pt x="764293" y="296323"/>
                    </a:cubicBezTo>
                    <a:cubicBezTo>
                      <a:pt x="736861" y="319754"/>
                      <a:pt x="701142" y="411956"/>
                      <a:pt x="686760" y="444913"/>
                    </a:cubicBezTo>
                    <a:cubicBezTo>
                      <a:pt x="695808" y="405289"/>
                      <a:pt x="724193" y="306134"/>
                      <a:pt x="753435" y="277178"/>
                    </a:cubicBezTo>
                    <a:cubicBezTo>
                      <a:pt x="772675" y="258128"/>
                      <a:pt x="777057" y="258604"/>
                      <a:pt x="804108" y="256032"/>
                    </a:cubicBezTo>
                    <a:cubicBezTo>
                      <a:pt x="836397" y="252984"/>
                      <a:pt x="868592" y="249650"/>
                      <a:pt x="900882" y="246031"/>
                    </a:cubicBezTo>
                    <a:lnTo>
                      <a:pt x="900882" y="246031"/>
                    </a:lnTo>
                    <a:close/>
                    <a:moveTo>
                      <a:pt x="1498385" y="342233"/>
                    </a:moveTo>
                    <a:cubicBezTo>
                      <a:pt x="1521626" y="344424"/>
                      <a:pt x="1534866" y="348043"/>
                      <a:pt x="1555630" y="337756"/>
                    </a:cubicBezTo>
                    <a:cubicBezTo>
                      <a:pt x="1594397" y="318611"/>
                      <a:pt x="1622877" y="287274"/>
                      <a:pt x="1641355" y="249841"/>
                    </a:cubicBezTo>
                    <a:cubicBezTo>
                      <a:pt x="1630020" y="294513"/>
                      <a:pt x="1607256" y="332518"/>
                      <a:pt x="1560107" y="349282"/>
                    </a:cubicBezTo>
                    <a:cubicBezTo>
                      <a:pt x="1536961" y="357568"/>
                      <a:pt x="1522007" y="348996"/>
                      <a:pt x="1498385" y="342233"/>
                    </a:cubicBezTo>
                    <a:lnTo>
                      <a:pt x="1498385" y="342233"/>
                    </a:lnTo>
                    <a:close/>
                    <a:moveTo>
                      <a:pt x="1052805" y="346615"/>
                    </a:moveTo>
                    <a:cubicBezTo>
                      <a:pt x="1061568" y="307848"/>
                      <a:pt x="1077094" y="270510"/>
                      <a:pt x="1137292" y="241649"/>
                    </a:cubicBezTo>
                    <a:cubicBezTo>
                      <a:pt x="1057568" y="261652"/>
                      <a:pt x="1042614" y="295084"/>
                      <a:pt x="1052805" y="346615"/>
                    </a:cubicBezTo>
                    <a:close/>
                    <a:moveTo>
                      <a:pt x="18676" y="555117"/>
                    </a:moveTo>
                    <a:cubicBezTo>
                      <a:pt x="25534" y="477679"/>
                      <a:pt x="40584" y="444246"/>
                      <a:pt x="95638" y="385858"/>
                    </a:cubicBezTo>
                    <a:cubicBezTo>
                      <a:pt x="26582" y="434530"/>
                      <a:pt x="9342" y="456629"/>
                      <a:pt x="18676" y="555117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2" name="Google Shape;952;p115"/>
              <p:cNvSpPr/>
              <p:nvPr/>
            </p:nvSpPr>
            <p:spPr>
              <a:xfrm>
                <a:off x="-443047" y="4654129"/>
                <a:ext cx="44002" cy="44097"/>
              </a:xfrm>
              <a:custGeom>
                <a:rect b="b" l="l" r="r" t="t"/>
                <a:pathLst>
                  <a:path extrusionOk="0" h="44097" w="44002">
                    <a:moveTo>
                      <a:pt x="2188" y="32096"/>
                    </a:moveTo>
                    <a:cubicBezTo>
                      <a:pt x="-3147" y="20952"/>
                      <a:pt x="1616" y="7521"/>
                      <a:pt x="12760" y="2187"/>
                    </a:cubicBezTo>
                    <a:cubicBezTo>
                      <a:pt x="23904" y="-3147"/>
                      <a:pt x="37430" y="1616"/>
                      <a:pt x="42764" y="12760"/>
                    </a:cubicBezTo>
                    <a:cubicBezTo>
                      <a:pt x="43240" y="13808"/>
                      <a:pt x="43717" y="14856"/>
                      <a:pt x="44002" y="15999"/>
                    </a:cubicBezTo>
                    <a:cubicBezTo>
                      <a:pt x="33334" y="23904"/>
                      <a:pt x="23523" y="33239"/>
                      <a:pt x="15332" y="44097"/>
                    </a:cubicBezTo>
                    <a:cubicBezTo>
                      <a:pt x="9807" y="41907"/>
                      <a:pt x="4950" y="37811"/>
                      <a:pt x="2188" y="32096"/>
                    </a:cubicBezTo>
                  </a:path>
                </a:pathLst>
              </a:custGeom>
              <a:solidFill>
                <a:srgbClr val="FFFF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3" name="Google Shape;953;p115"/>
              <p:cNvSpPr/>
              <p:nvPr/>
            </p:nvSpPr>
            <p:spPr>
              <a:xfrm>
                <a:off x="-191281" y="4574423"/>
                <a:ext cx="33291" cy="31124"/>
              </a:xfrm>
              <a:custGeom>
                <a:rect b="b" l="l" r="r" t="t"/>
                <a:pathLst>
                  <a:path extrusionOk="0" h="31124" w="33291">
                    <a:moveTo>
                      <a:pt x="71" y="15218"/>
                    </a:moveTo>
                    <a:cubicBezTo>
                      <a:pt x="928" y="5979"/>
                      <a:pt x="8834" y="-784"/>
                      <a:pt x="18073" y="73"/>
                    </a:cubicBezTo>
                    <a:cubicBezTo>
                      <a:pt x="27313" y="930"/>
                      <a:pt x="34075" y="9217"/>
                      <a:pt x="33218" y="18456"/>
                    </a:cubicBezTo>
                    <a:cubicBezTo>
                      <a:pt x="33028" y="20457"/>
                      <a:pt x="32456" y="22267"/>
                      <a:pt x="31694" y="23981"/>
                    </a:cubicBezTo>
                    <a:cubicBezTo>
                      <a:pt x="23217" y="25410"/>
                      <a:pt x="14835" y="27886"/>
                      <a:pt x="6072" y="31125"/>
                    </a:cubicBezTo>
                    <a:cubicBezTo>
                      <a:pt x="2452" y="27410"/>
                      <a:pt x="-500" y="20552"/>
                      <a:pt x="71" y="15313"/>
                    </a:cubicBezTo>
                  </a:path>
                </a:pathLst>
              </a:custGeom>
              <a:solidFill>
                <a:srgbClr val="FFFF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954" name="Google Shape;954;p115"/>
          <p:cNvSpPr/>
          <p:nvPr/>
        </p:nvSpPr>
        <p:spPr>
          <a:xfrm>
            <a:off x="1472050" y="1258195"/>
            <a:ext cx="13577916" cy="770754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new architecture of Uber introduced Apache Spark which helped in the easier processing of data.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15"/>
          <p:cNvSpPr/>
          <p:nvPr/>
        </p:nvSpPr>
        <p:spPr>
          <a:xfrm>
            <a:off x="5384800" y="816705"/>
            <a:ext cx="5480923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3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Uber Infrastructure: Solution</a:t>
            </a:r>
            <a:endParaRPr/>
          </a:p>
        </p:txBody>
      </p:sp>
      <p:sp>
        <p:nvSpPr>
          <p:cNvPr id="962" name="Google Shape;962;p13"/>
          <p:cNvSpPr/>
          <p:nvPr/>
        </p:nvSpPr>
        <p:spPr>
          <a:xfrm>
            <a:off x="5562713" y="2017485"/>
            <a:ext cx="9512969" cy="5863772"/>
          </a:xfrm>
          <a:prstGeom prst="roundRect">
            <a:avLst>
              <a:gd fmla="val 6284" name="adj"/>
            </a:avLst>
          </a:prstGeom>
          <a:noFill/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More data warehouse options such as Hive, Presto, and Spark became available, which enabled the users to easily access data.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545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Hadoop Upserts and Incremental (Hudi) was introduced, an open-source Spark library.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545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Hudi provides an abstraction layer on top of HDFS and Parquet to support the required update and delete operations.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545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Hudi enables users to take out just modified data incrementally, boosting query efficiency and enabling incremental changes.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ber changed its original app icon (left) to a new design (right) intended to signify &amp;quot;bits and atoms.&amp;quot;" id="963" name="Google Shape;963;p13"/>
          <p:cNvPicPr preferRelativeResize="0"/>
          <p:nvPr/>
        </p:nvPicPr>
        <p:blipFill rotWithShape="1">
          <a:blip r:embed="rId3">
            <a:alphaModFix/>
          </a:blip>
          <a:srcRect b="8245" l="50640" r="2154" t="8773"/>
          <a:stretch/>
        </p:blipFill>
        <p:spPr>
          <a:xfrm>
            <a:off x="1634004" y="3300853"/>
            <a:ext cx="2539288" cy="2577433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13"/>
          <p:cNvSpPr/>
          <p:nvPr/>
        </p:nvSpPr>
        <p:spPr>
          <a:xfrm>
            <a:off x="4902200" y="816705"/>
            <a:ext cx="6445330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4"/>
          <p:cNvSpPr txBox="1"/>
          <p:nvPr>
            <p:ph idx="1" type="body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Processing in Big Data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5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Data Processing</a:t>
            </a:r>
            <a:endParaRPr/>
          </a:p>
        </p:txBody>
      </p:sp>
      <p:sp>
        <p:nvSpPr>
          <p:cNvPr id="976" name="Google Shape;976;p15"/>
          <p:cNvSpPr/>
          <p:nvPr/>
        </p:nvSpPr>
        <p:spPr>
          <a:xfrm>
            <a:off x="2405742" y="1153703"/>
            <a:ext cx="12148457" cy="1393371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Data processing is a technique of manipulating information. It refers to the transformation of unstructured data into meaningful and readable information.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7" name="Google Shape;977;p15"/>
          <p:cNvGrpSpPr/>
          <p:nvPr/>
        </p:nvGrpSpPr>
        <p:grpSpPr>
          <a:xfrm>
            <a:off x="3163869" y="3831771"/>
            <a:ext cx="10105631" cy="2876819"/>
            <a:chOff x="3483184" y="4572000"/>
            <a:chExt cx="10105631" cy="2876819"/>
          </a:xfrm>
        </p:grpSpPr>
        <p:sp>
          <p:nvSpPr>
            <p:cNvPr id="978" name="Google Shape;978;p15"/>
            <p:cNvSpPr/>
            <p:nvPr/>
          </p:nvSpPr>
          <p:spPr>
            <a:xfrm>
              <a:off x="6788258" y="4572000"/>
              <a:ext cx="2929180" cy="2876819"/>
            </a:xfrm>
            <a:prstGeom prst="ellipse">
              <a:avLst/>
            </a:prstGeom>
            <a:solidFill>
              <a:schemeClr val="accent1"/>
            </a:solidFill>
            <a:ln cap="flat" cmpd="sng" w="57150">
              <a:solidFill>
                <a:srgbClr val="4B91D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9" name="Google Shape;979;p15"/>
            <p:cNvSpPr txBox="1"/>
            <p:nvPr/>
          </p:nvSpPr>
          <p:spPr>
            <a:xfrm>
              <a:off x="3483184" y="5743722"/>
              <a:ext cx="2975674" cy="4571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Batch processing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5"/>
            <p:cNvSpPr txBox="1"/>
            <p:nvPr/>
          </p:nvSpPr>
          <p:spPr>
            <a:xfrm>
              <a:off x="10442659" y="5882222"/>
              <a:ext cx="3146156" cy="4571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Real-time processing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5"/>
            <p:cNvSpPr txBox="1"/>
            <p:nvPr/>
          </p:nvSpPr>
          <p:spPr>
            <a:xfrm>
              <a:off x="6648775" y="5605667"/>
              <a:ext cx="3270142" cy="870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Types of data processing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2" name="Google Shape;982;p15"/>
            <p:cNvGrpSpPr/>
            <p:nvPr/>
          </p:nvGrpSpPr>
          <p:grpSpPr>
            <a:xfrm>
              <a:off x="6183085" y="5529942"/>
              <a:ext cx="943429" cy="957943"/>
              <a:chOff x="6183085" y="5529942"/>
              <a:chExt cx="943429" cy="957943"/>
            </a:xfrm>
          </p:grpSpPr>
          <p:sp>
            <p:nvSpPr>
              <p:cNvPr id="983" name="Google Shape;983;p15"/>
              <p:cNvSpPr/>
              <p:nvPr/>
            </p:nvSpPr>
            <p:spPr>
              <a:xfrm>
                <a:off x="6183085" y="5529942"/>
                <a:ext cx="943429" cy="957943"/>
              </a:xfrm>
              <a:prstGeom prst="ellipse">
                <a:avLst/>
              </a:prstGeom>
              <a:solidFill>
                <a:srgbClr val="DDEAF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84" name="Google Shape;984;p15"/>
              <p:cNvGrpSpPr/>
              <p:nvPr/>
            </p:nvGrpSpPr>
            <p:grpSpPr>
              <a:xfrm>
                <a:off x="6328880" y="5594158"/>
                <a:ext cx="691072" cy="843192"/>
                <a:chOff x="2778125" y="255588"/>
                <a:chExt cx="504825" cy="615950"/>
              </a:xfrm>
            </p:grpSpPr>
            <p:sp>
              <p:nvSpPr>
                <p:cNvPr id="985" name="Google Shape;985;p15"/>
                <p:cNvSpPr/>
                <p:nvPr/>
              </p:nvSpPr>
              <p:spPr>
                <a:xfrm>
                  <a:off x="2908300" y="255588"/>
                  <a:ext cx="374650" cy="387350"/>
                </a:xfrm>
                <a:custGeom>
                  <a:rect b="b" l="l" r="r" t="t"/>
                  <a:pathLst>
                    <a:path extrusionOk="0" h="146" w="141">
                      <a:moveTo>
                        <a:pt x="71" y="38"/>
                      </a:moveTo>
                      <a:cubicBezTo>
                        <a:pt x="66" y="36"/>
                        <a:pt x="61" y="35"/>
                        <a:pt x="56" y="35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57" y="110"/>
                        <a:pt x="57" y="110"/>
                        <a:pt x="57" y="110"/>
                      </a:cubicBezTo>
                      <a:cubicBezTo>
                        <a:pt x="56" y="75"/>
                        <a:pt x="56" y="75"/>
                        <a:pt x="56" y="75"/>
                      </a:cubicBezTo>
                      <a:cubicBezTo>
                        <a:pt x="99" y="78"/>
                        <a:pt x="117" y="99"/>
                        <a:pt x="110" y="123"/>
                      </a:cubicBezTo>
                      <a:cubicBezTo>
                        <a:pt x="107" y="133"/>
                        <a:pt x="99" y="141"/>
                        <a:pt x="89" y="146"/>
                      </a:cubicBezTo>
                      <a:cubicBezTo>
                        <a:pt x="111" y="142"/>
                        <a:pt x="127" y="130"/>
                        <a:pt x="133" y="112"/>
                      </a:cubicBezTo>
                      <a:cubicBezTo>
                        <a:pt x="141" y="83"/>
                        <a:pt x="113" y="49"/>
                        <a:pt x="71" y="3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81275" lIns="162550" spcFirstLastPara="1" rIns="162550" wrap="square" tIns="8127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986" name="Google Shape;986;p15"/>
                <p:cNvSpPr/>
                <p:nvPr/>
              </p:nvSpPr>
              <p:spPr>
                <a:xfrm>
                  <a:off x="2778125" y="484188"/>
                  <a:ext cx="374650" cy="387350"/>
                </a:xfrm>
                <a:custGeom>
                  <a:rect b="b" l="l" r="r" t="t"/>
                  <a:pathLst>
                    <a:path extrusionOk="0" h="146" w="141">
                      <a:moveTo>
                        <a:pt x="70" y="109"/>
                      </a:moveTo>
                      <a:cubicBezTo>
                        <a:pt x="75" y="110"/>
                        <a:pt x="80" y="111"/>
                        <a:pt x="85" y="112"/>
                      </a:cubicBezTo>
                      <a:cubicBezTo>
                        <a:pt x="85" y="146"/>
                        <a:pt x="85" y="146"/>
                        <a:pt x="85" y="146"/>
                      </a:cubicBezTo>
                      <a:cubicBezTo>
                        <a:pt x="141" y="91"/>
                        <a:pt x="141" y="91"/>
                        <a:pt x="141" y="91"/>
                      </a:cubicBezTo>
                      <a:cubicBezTo>
                        <a:pt x="85" y="36"/>
                        <a:pt x="85" y="36"/>
                        <a:pt x="85" y="36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42" y="69"/>
                        <a:pt x="24" y="48"/>
                        <a:pt x="31" y="23"/>
                      </a:cubicBezTo>
                      <a:cubicBezTo>
                        <a:pt x="34" y="13"/>
                        <a:pt x="42" y="5"/>
                        <a:pt x="52" y="0"/>
                      </a:cubicBezTo>
                      <a:cubicBezTo>
                        <a:pt x="30" y="4"/>
                        <a:pt x="14" y="17"/>
                        <a:pt x="9" y="34"/>
                      </a:cubicBezTo>
                      <a:cubicBezTo>
                        <a:pt x="0" y="63"/>
                        <a:pt x="28" y="97"/>
                        <a:pt x="70" y="1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81275" lIns="162550" spcFirstLastPara="1" rIns="162550" wrap="square" tIns="8127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grpSp>
          <p:nvGrpSpPr>
            <p:cNvPr id="987" name="Google Shape;987;p15"/>
            <p:cNvGrpSpPr/>
            <p:nvPr/>
          </p:nvGrpSpPr>
          <p:grpSpPr>
            <a:xfrm>
              <a:off x="9485084" y="5580742"/>
              <a:ext cx="943429" cy="957943"/>
              <a:chOff x="9920513" y="6611256"/>
              <a:chExt cx="943429" cy="957943"/>
            </a:xfrm>
          </p:grpSpPr>
          <p:sp>
            <p:nvSpPr>
              <p:cNvPr id="988" name="Google Shape;988;p15"/>
              <p:cNvSpPr/>
              <p:nvPr/>
            </p:nvSpPr>
            <p:spPr>
              <a:xfrm>
                <a:off x="9920513" y="6611256"/>
                <a:ext cx="943429" cy="957943"/>
              </a:xfrm>
              <a:prstGeom prst="ellipse">
                <a:avLst/>
              </a:prstGeom>
              <a:solidFill>
                <a:srgbClr val="DDEAF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89" name="Google Shape;989;p15"/>
              <p:cNvGrpSpPr/>
              <p:nvPr/>
            </p:nvGrpSpPr>
            <p:grpSpPr>
              <a:xfrm>
                <a:off x="10132690" y="6720165"/>
                <a:ext cx="568960" cy="650240"/>
                <a:chOff x="5811838" y="2119313"/>
                <a:chExt cx="255588" cy="292100"/>
              </a:xfrm>
            </p:grpSpPr>
            <p:sp>
              <p:nvSpPr>
                <p:cNvPr id="990" name="Google Shape;990;p15"/>
                <p:cNvSpPr/>
                <p:nvPr/>
              </p:nvSpPr>
              <p:spPr>
                <a:xfrm>
                  <a:off x="5811838" y="2119313"/>
                  <a:ext cx="247650" cy="292100"/>
                </a:xfrm>
                <a:custGeom>
                  <a:rect b="b" l="l" r="r" t="t"/>
                  <a:pathLst>
                    <a:path extrusionOk="0" h="246" w="207">
                      <a:moveTo>
                        <a:pt x="122" y="42"/>
                      </a:moveTo>
                      <a:cubicBezTo>
                        <a:pt x="122" y="32"/>
                        <a:pt x="122" y="32"/>
                        <a:pt x="122" y="32"/>
                      </a:cubicBezTo>
                      <a:cubicBezTo>
                        <a:pt x="144" y="32"/>
                        <a:pt x="144" y="32"/>
                        <a:pt x="144" y="32"/>
                      </a:cubicBezTo>
                      <a:cubicBezTo>
                        <a:pt x="144" y="30"/>
                        <a:pt x="144" y="30"/>
                        <a:pt x="144" y="30"/>
                      </a:cubicBezTo>
                      <a:cubicBezTo>
                        <a:pt x="144" y="14"/>
                        <a:pt x="131" y="0"/>
                        <a:pt x="114" y="0"/>
                      </a:cubicBez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76" y="0"/>
                        <a:pt x="63" y="14"/>
                        <a:pt x="63" y="30"/>
                      </a:cubicBezTo>
                      <a:cubicBezTo>
                        <a:pt x="63" y="32"/>
                        <a:pt x="63" y="32"/>
                        <a:pt x="63" y="32"/>
                      </a:cubicBezTo>
                      <a:cubicBezTo>
                        <a:pt x="86" y="32"/>
                        <a:pt x="86" y="32"/>
                        <a:pt x="86" y="32"/>
                      </a:cubicBezTo>
                      <a:cubicBezTo>
                        <a:pt x="86" y="41"/>
                        <a:pt x="86" y="41"/>
                        <a:pt x="86" y="41"/>
                      </a:cubicBezTo>
                      <a:cubicBezTo>
                        <a:pt x="37" y="50"/>
                        <a:pt x="0" y="92"/>
                        <a:pt x="0" y="143"/>
                      </a:cubicBezTo>
                      <a:cubicBezTo>
                        <a:pt x="0" y="200"/>
                        <a:pt x="47" y="246"/>
                        <a:pt x="104" y="246"/>
                      </a:cubicBezTo>
                      <a:cubicBezTo>
                        <a:pt x="160" y="246"/>
                        <a:pt x="207" y="200"/>
                        <a:pt x="207" y="143"/>
                      </a:cubicBezTo>
                      <a:cubicBezTo>
                        <a:pt x="207" y="92"/>
                        <a:pt x="170" y="50"/>
                        <a:pt x="122" y="42"/>
                      </a:cubicBezTo>
                      <a:moveTo>
                        <a:pt x="104" y="222"/>
                      </a:moveTo>
                      <a:cubicBezTo>
                        <a:pt x="60" y="222"/>
                        <a:pt x="24" y="187"/>
                        <a:pt x="24" y="143"/>
                      </a:cubicBezTo>
                      <a:cubicBezTo>
                        <a:pt x="24" y="99"/>
                        <a:pt x="60" y="63"/>
                        <a:pt x="104" y="63"/>
                      </a:cubicBezTo>
                      <a:cubicBezTo>
                        <a:pt x="147" y="63"/>
                        <a:pt x="183" y="99"/>
                        <a:pt x="183" y="143"/>
                      </a:cubicBezTo>
                      <a:cubicBezTo>
                        <a:pt x="183" y="187"/>
                        <a:pt x="147" y="222"/>
                        <a:pt x="104" y="222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81275" lIns="162550" spcFirstLastPara="1" rIns="162550" wrap="square" tIns="8127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991" name="Google Shape;991;p15"/>
                <p:cNvSpPr/>
                <p:nvPr/>
              </p:nvSpPr>
              <p:spPr>
                <a:xfrm>
                  <a:off x="6015038" y="2160588"/>
                  <a:ext cx="52388" cy="52388"/>
                </a:xfrm>
                <a:custGeom>
                  <a:rect b="b" l="l" r="r" t="t"/>
                  <a:pathLst>
                    <a:path extrusionOk="0" h="44" w="44">
                      <a:moveTo>
                        <a:pt x="41" y="19"/>
                      </a:move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3" y="1"/>
                        <a:pt x="21" y="0"/>
                        <a:pt x="19" y="0"/>
                      </a:cubicBezTo>
                      <a:cubicBezTo>
                        <a:pt x="17" y="0"/>
                        <a:pt x="15" y="1"/>
                        <a:pt x="13" y="2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44" y="27"/>
                        <a:pt x="44" y="22"/>
                        <a:pt x="41" y="19"/>
                      </a:cubicBezTo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81275" lIns="162550" spcFirstLastPara="1" rIns="162550" wrap="square" tIns="8127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992" name="Google Shape;992;p15"/>
                <p:cNvSpPr/>
                <p:nvPr/>
              </p:nvSpPr>
              <p:spPr>
                <a:xfrm>
                  <a:off x="5846763" y="2200276"/>
                  <a:ext cx="177800" cy="176213"/>
                </a:xfrm>
                <a:custGeom>
                  <a:rect b="b" l="l" r="r" t="t"/>
                  <a:pathLst>
                    <a:path extrusionOk="0" h="149" w="149">
                      <a:moveTo>
                        <a:pt x="74" y="0"/>
                      </a:moveTo>
                      <a:cubicBezTo>
                        <a:pt x="33" y="1"/>
                        <a:pt x="0" y="34"/>
                        <a:pt x="0" y="75"/>
                      </a:cubicBezTo>
                      <a:cubicBezTo>
                        <a:pt x="0" y="116"/>
                        <a:pt x="33" y="149"/>
                        <a:pt x="75" y="149"/>
                      </a:cubicBezTo>
                      <a:cubicBezTo>
                        <a:pt x="116" y="149"/>
                        <a:pt x="149" y="116"/>
                        <a:pt x="149" y="75"/>
                      </a:cubicBezTo>
                      <a:cubicBezTo>
                        <a:pt x="74" y="75"/>
                        <a:pt x="74" y="75"/>
                        <a:pt x="74" y="75"/>
                      </a:cubicBezTo>
                      <a:lnTo>
                        <a:pt x="7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81275" lIns="162550" spcFirstLastPara="1" rIns="162550" wrap="square" tIns="8127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sp>
        <p:nvSpPr>
          <p:cNvPr id="993" name="Google Shape;993;p15"/>
          <p:cNvSpPr/>
          <p:nvPr/>
        </p:nvSpPr>
        <p:spPr>
          <a:xfrm>
            <a:off x="6362700" y="816705"/>
            <a:ext cx="3540205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6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Batch Processing</a:t>
            </a:r>
            <a:endParaRPr/>
          </a:p>
        </p:txBody>
      </p:sp>
      <p:sp>
        <p:nvSpPr>
          <p:cNvPr id="1000" name="Google Shape;1000;p16"/>
          <p:cNvSpPr/>
          <p:nvPr/>
        </p:nvSpPr>
        <p:spPr>
          <a:xfrm>
            <a:off x="7654506" y="3051228"/>
            <a:ext cx="6741345" cy="2889771"/>
          </a:xfrm>
          <a:prstGeom prst="roundRect">
            <a:avLst>
              <a:gd fmla="val 9875" name="adj"/>
            </a:avLst>
          </a:prstGeom>
          <a:noFill/>
          <a:ln cap="flat" cmpd="sng" w="25400">
            <a:solidFill>
              <a:srgbClr val="1E4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Batch processing is a technique where a large volume of data is processed in a single batch.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data is collected over a certain period and then processed in every batch window.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1" name="Google Shape;1001;p16"/>
          <p:cNvGrpSpPr/>
          <p:nvPr/>
        </p:nvGrpSpPr>
        <p:grpSpPr>
          <a:xfrm>
            <a:off x="3406720" y="2997113"/>
            <a:ext cx="3353151" cy="2998001"/>
            <a:chOff x="6945461" y="2121551"/>
            <a:chExt cx="3418175" cy="3519028"/>
          </a:xfrm>
        </p:grpSpPr>
        <p:pic>
          <p:nvPicPr>
            <p:cNvPr id="1002" name="Google Shape;1002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8294282" y="2459160"/>
              <a:ext cx="2069354" cy="26687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3" name="Google Shape;1003;p16"/>
            <p:cNvSpPr/>
            <p:nvPr/>
          </p:nvSpPr>
          <p:spPr>
            <a:xfrm>
              <a:off x="7979411" y="3924300"/>
              <a:ext cx="1569720" cy="15276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4" name="Google Shape;1004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57442" y="3991407"/>
              <a:ext cx="1503147" cy="1503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5" name="Google Shape;1005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8737943" y="4363576"/>
              <a:ext cx="437830" cy="2116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rrow Up with solid fill" id="1006" name="Google Shape;1006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45461" y="4365557"/>
              <a:ext cx="1153500" cy="115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rrow Right with solid fill" id="1007" name="Google Shape;1007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451047" y="2121551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08" name="Google Shape;1008;p16"/>
            <p:cNvCxnSpPr/>
            <p:nvPr/>
          </p:nvCxnSpPr>
          <p:spPr>
            <a:xfrm>
              <a:off x="7507121" y="2610086"/>
              <a:ext cx="0" cy="851729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1009" name="Google Shape;1009;p16"/>
          <p:cNvSpPr/>
          <p:nvPr/>
        </p:nvSpPr>
        <p:spPr>
          <a:xfrm>
            <a:off x="6248400" y="816705"/>
            <a:ext cx="3762455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7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Batch Processing: Example</a:t>
            </a:r>
            <a:endParaRPr/>
          </a:p>
        </p:txBody>
      </p:sp>
      <p:sp>
        <p:nvSpPr>
          <p:cNvPr id="1016" name="Google Shape;1016;p17"/>
          <p:cNvSpPr/>
          <p:nvPr/>
        </p:nvSpPr>
        <p:spPr>
          <a:xfrm>
            <a:off x="3016512" y="1196879"/>
            <a:ext cx="10493828" cy="899886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telecom company generates a report in a batch window every 24 hours.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7" name="Google Shape;1017;p17"/>
          <p:cNvGrpSpPr/>
          <p:nvPr/>
        </p:nvGrpSpPr>
        <p:grpSpPr>
          <a:xfrm>
            <a:off x="3196103" y="3166461"/>
            <a:ext cx="11022080" cy="4083525"/>
            <a:chOff x="3562088" y="4528514"/>
            <a:chExt cx="9295109" cy="3443706"/>
          </a:xfrm>
        </p:grpSpPr>
        <p:grpSp>
          <p:nvGrpSpPr>
            <p:cNvPr id="1018" name="Google Shape;1018;p17"/>
            <p:cNvGrpSpPr/>
            <p:nvPr/>
          </p:nvGrpSpPr>
          <p:grpSpPr>
            <a:xfrm>
              <a:off x="3562088" y="4701070"/>
              <a:ext cx="9295109" cy="3271150"/>
              <a:chOff x="1547223" y="1793913"/>
              <a:chExt cx="9295109" cy="3271150"/>
            </a:xfrm>
          </p:grpSpPr>
          <p:sp>
            <p:nvSpPr>
              <p:cNvPr id="1019" name="Google Shape;1019;p17"/>
              <p:cNvSpPr/>
              <p:nvPr/>
            </p:nvSpPr>
            <p:spPr>
              <a:xfrm>
                <a:off x="1547223" y="2489401"/>
                <a:ext cx="7545118" cy="1184635"/>
              </a:xfrm>
              <a:prstGeom prst="notchedRightArrow">
                <a:avLst>
                  <a:gd fmla="val 50000" name="adj1"/>
                  <a:gd fmla="val 50000" name="adj2"/>
                </a:avLst>
              </a:prstGeom>
              <a:solidFill>
                <a:srgbClr val="F7D5C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20" name="Google Shape;1020;p17"/>
              <p:cNvSpPr/>
              <p:nvPr/>
            </p:nvSpPr>
            <p:spPr>
              <a:xfrm>
                <a:off x="2496648" y="2933640"/>
                <a:ext cx="296158" cy="296158"/>
              </a:xfrm>
              <a:prstGeom prst="ellipse">
                <a:avLst/>
              </a:prstGeom>
              <a:solidFill>
                <a:schemeClr val="accen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21" name="Google Shape;1021;p17"/>
              <p:cNvSpPr/>
              <p:nvPr/>
            </p:nvSpPr>
            <p:spPr>
              <a:xfrm>
                <a:off x="3702281" y="3445126"/>
                <a:ext cx="2480487" cy="583616"/>
              </a:xfrm>
              <a:custGeom>
                <a:rect b="b" l="l" r="r" t="t"/>
                <a:pathLst>
                  <a:path extrusionOk="0" h="1184635" w="2188378">
                    <a:moveTo>
                      <a:pt x="0" y="0"/>
                    </a:moveTo>
                    <a:lnTo>
                      <a:pt x="2188378" y="0"/>
                    </a:lnTo>
                    <a:lnTo>
                      <a:pt x="2188378" y="1184635"/>
                    </a:lnTo>
                    <a:lnTo>
                      <a:pt x="0" y="118463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128000" lIns="128000" spcFirstLastPara="1" rIns="128000" wrap="square" tIns="12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22" name="Google Shape;1022;p17"/>
              <p:cNvSpPr/>
              <p:nvPr/>
            </p:nvSpPr>
            <p:spPr>
              <a:xfrm>
                <a:off x="4794446" y="2933640"/>
                <a:ext cx="296158" cy="296158"/>
              </a:xfrm>
              <a:prstGeom prst="ellipse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23" name="Google Shape;1023;p17"/>
              <p:cNvSpPr/>
              <p:nvPr/>
            </p:nvSpPr>
            <p:spPr>
              <a:xfrm>
                <a:off x="7092244" y="2933640"/>
                <a:ext cx="296158" cy="296158"/>
              </a:xfrm>
              <a:prstGeom prst="ellipse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24" name="Google Shape;1024;p17"/>
              <p:cNvSpPr/>
              <p:nvPr/>
            </p:nvSpPr>
            <p:spPr>
              <a:xfrm>
                <a:off x="1547223" y="4001070"/>
                <a:ext cx="7464031" cy="634201"/>
              </a:xfrm>
              <a:prstGeom prst="leftRightArrow">
                <a:avLst>
                  <a:gd fmla="val 50000" name="adj1"/>
                  <a:gd fmla="val 50000" name="adj2"/>
                </a:avLst>
              </a:prstGeom>
              <a:solidFill>
                <a:srgbClr val="BBD6EE"/>
              </a:solidFill>
              <a:ln cap="flat" cmpd="sng" w="25400">
                <a:solidFill>
                  <a:srgbClr val="BBD6E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Batch window</a:t>
                </a:r>
                <a:endParaRPr b="0" i="0" sz="22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25" name="Google Shape;1025;p17"/>
              <p:cNvSpPr/>
              <p:nvPr/>
            </p:nvSpPr>
            <p:spPr>
              <a:xfrm>
                <a:off x="1931561" y="1843013"/>
                <a:ext cx="1722490" cy="618074"/>
              </a:xfrm>
              <a:custGeom>
                <a:rect b="b" l="l" r="r" t="t"/>
                <a:pathLst>
                  <a:path extrusionOk="0" h="1350544" w="2632471">
                    <a:moveTo>
                      <a:pt x="0" y="0"/>
                    </a:moveTo>
                    <a:lnTo>
                      <a:pt x="2632471" y="0"/>
                    </a:lnTo>
                    <a:lnTo>
                      <a:pt x="2632471" y="1350544"/>
                    </a:lnTo>
                    <a:lnTo>
                      <a:pt x="0" y="135054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128000" lIns="128000" spcFirstLastPara="1" rIns="128000" wrap="square" tIns="1280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Data generated at time T1</a:t>
                </a:r>
                <a:endParaRPr b="0" i="0" sz="22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26" name="Google Shape;1026;p17"/>
              <p:cNvSpPr/>
              <p:nvPr/>
            </p:nvSpPr>
            <p:spPr>
              <a:xfrm>
                <a:off x="6379078" y="1793913"/>
                <a:ext cx="1722490" cy="618074"/>
              </a:xfrm>
              <a:custGeom>
                <a:rect b="b" l="l" r="r" t="t"/>
                <a:pathLst>
                  <a:path extrusionOk="0" h="1350544" w="2632471">
                    <a:moveTo>
                      <a:pt x="0" y="0"/>
                    </a:moveTo>
                    <a:lnTo>
                      <a:pt x="2632471" y="0"/>
                    </a:lnTo>
                    <a:lnTo>
                      <a:pt x="2632471" y="1350544"/>
                    </a:lnTo>
                    <a:lnTo>
                      <a:pt x="0" y="135054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128000" lIns="128000" spcFirstLastPara="1" rIns="128000" wrap="square" tIns="1280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Data generated at time T3</a:t>
                </a:r>
                <a:endParaRPr b="0" i="0" sz="22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pic>
            <p:nvPicPr>
              <p:cNvPr id="1027" name="Google Shape;1027;p1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390042" y="2730593"/>
                <a:ext cx="1347525" cy="16549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8" name="Google Shape;1028;p17"/>
              <p:cNvSpPr/>
              <p:nvPr/>
            </p:nvSpPr>
            <p:spPr>
              <a:xfrm>
                <a:off x="9248221" y="4481447"/>
                <a:ext cx="1594111" cy="583616"/>
              </a:xfrm>
              <a:custGeom>
                <a:rect b="b" l="l" r="r" t="t"/>
                <a:pathLst>
                  <a:path extrusionOk="0" h="1184635" w="2188378">
                    <a:moveTo>
                      <a:pt x="0" y="0"/>
                    </a:moveTo>
                    <a:lnTo>
                      <a:pt x="2188378" y="0"/>
                    </a:lnTo>
                    <a:lnTo>
                      <a:pt x="2188378" y="1184635"/>
                    </a:lnTo>
                    <a:lnTo>
                      <a:pt x="0" y="118463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128000" lIns="128000" spcFirstLastPara="1" rIns="128000" wrap="square" tIns="128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Report </a:t>
                </a:r>
                <a:endParaRPr b="0" i="0" sz="22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generated</a:t>
                </a:r>
                <a:endParaRPr b="0" i="0" sz="22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029" name="Google Shape;1029;p17"/>
            <p:cNvSpPr txBox="1"/>
            <p:nvPr/>
          </p:nvSpPr>
          <p:spPr>
            <a:xfrm>
              <a:off x="6208776" y="4528514"/>
              <a:ext cx="1894114" cy="1021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</a:t>
              </a:r>
              <a:endParaRPr b="0" i="0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generated at </a:t>
              </a:r>
              <a:endParaRPr b="0" i="0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time T2</a:t>
              </a:r>
              <a:endParaRPr b="0" i="0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30" name="Google Shape;1030;p17"/>
          <p:cNvSpPr/>
          <p:nvPr/>
        </p:nvSpPr>
        <p:spPr>
          <a:xfrm>
            <a:off x="5181600" y="816705"/>
            <a:ext cx="5893673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8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Real-Time Processing</a:t>
            </a:r>
            <a:endParaRPr/>
          </a:p>
        </p:txBody>
      </p:sp>
      <p:sp>
        <p:nvSpPr>
          <p:cNvPr id="1037" name="Google Shape;1037;p18"/>
          <p:cNvSpPr/>
          <p:nvPr/>
        </p:nvSpPr>
        <p:spPr>
          <a:xfrm>
            <a:off x="2113280" y="1723390"/>
            <a:ext cx="6014720" cy="6014720"/>
          </a:xfrm>
          <a:prstGeom prst="arc">
            <a:avLst>
              <a:gd fmla="val 17326040" name="adj1"/>
              <a:gd fmla="val 4253337" name="adj2"/>
            </a:avLst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225" lIns="162525" spcFirstLastPara="1" rIns="162525" wrap="square" tIns="812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18"/>
          <p:cNvSpPr/>
          <p:nvPr/>
        </p:nvSpPr>
        <p:spPr>
          <a:xfrm>
            <a:off x="7678831" y="3345647"/>
            <a:ext cx="457695" cy="463525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79775" lIns="179775" spcFirstLastPara="1" rIns="179775" wrap="square" tIns="1797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556"/>
              <a:buFont typeface="Arial"/>
              <a:buNone/>
            </a:pPr>
            <a:r>
              <a:t/>
            </a:r>
            <a:endParaRPr b="0" i="0" sz="3556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18"/>
          <p:cNvSpPr/>
          <p:nvPr/>
        </p:nvSpPr>
        <p:spPr>
          <a:xfrm>
            <a:off x="7666890" y="5755821"/>
            <a:ext cx="455122" cy="448208"/>
          </a:xfrm>
          <a:prstGeom prst="ellipse">
            <a:avLst/>
          </a:prstGeom>
          <a:solidFill>
            <a:schemeClr val="accent3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79775" lIns="179775" spcFirstLastPara="1" rIns="179775" wrap="square" tIns="1797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556"/>
              <a:buFont typeface="Arial"/>
              <a:buNone/>
            </a:pPr>
            <a:r>
              <a:t/>
            </a:r>
            <a:endParaRPr b="0" i="0" sz="3556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18"/>
          <p:cNvSpPr txBox="1"/>
          <p:nvPr/>
        </p:nvSpPr>
        <p:spPr>
          <a:xfrm>
            <a:off x="8434735" y="2986198"/>
            <a:ext cx="4718352" cy="1070990"/>
          </a:xfrm>
          <a:prstGeom prst="rect">
            <a:avLst/>
          </a:prstGeom>
          <a:noFill/>
          <a:ln>
            <a:noFill/>
          </a:ln>
        </p:spPr>
        <p:txBody>
          <a:bodyPr anchorCtr="0" anchor="t" bIns="81225" lIns="162525" spcFirstLastPara="1" rIns="162525" wrap="square" tIns="812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data is processed as soon as it is generated.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18"/>
          <p:cNvSpPr txBox="1"/>
          <p:nvPr/>
        </p:nvSpPr>
        <p:spPr>
          <a:xfrm>
            <a:off x="8360816" y="5430603"/>
            <a:ext cx="4718352" cy="1070990"/>
          </a:xfrm>
          <a:prstGeom prst="rect">
            <a:avLst/>
          </a:prstGeom>
          <a:noFill/>
          <a:ln>
            <a:noFill/>
          </a:ln>
        </p:spPr>
        <p:txBody>
          <a:bodyPr anchorCtr="0" anchor="t" bIns="81225" lIns="162525" spcFirstLastPara="1" rIns="162525" wrap="square" tIns="812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data processing time is much smaller.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2" name="Google Shape;1042;p18"/>
          <p:cNvGrpSpPr/>
          <p:nvPr/>
        </p:nvGrpSpPr>
        <p:grpSpPr>
          <a:xfrm>
            <a:off x="4743086" y="3765550"/>
            <a:ext cx="2096227" cy="1930400"/>
            <a:chOff x="6809740" y="2149820"/>
            <a:chExt cx="3294380" cy="2921892"/>
          </a:xfrm>
        </p:grpSpPr>
        <p:pic>
          <p:nvPicPr>
            <p:cNvPr id="1043" name="Google Shape;1043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51279" y="2174452"/>
              <a:ext cx="1352841" cy="1650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4" name="Google Shape;1044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30411" y="2149820"/>
              <a:ext cx="1125538" cy="783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5" name="Google Shape;1045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09740" y="3660457"/>
              <a:ext cx="511175" cy="766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6" name="Google Shape;1046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73315" y="4572000"/>
              <a:ext cx="439730" cy="3219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7" name="Google Shape;1047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128000" y="4893945"/>
              <a:ext cx="524835" cy="177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867790" y="4676424"/>
              <a:ext cx="447821" cy="306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427699" y="4284235"/>
              <a:ext cx="247325" cy="2859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1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376351" y="2541674"/>
              <a:ext cx="2063907" cy="20639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1" name="Google Shape;1051;p18"/>
          <p:cNvSpPr/>
          <p:nvPr/>
        </p:nvSpPr>
        <p:spPr>
          <a:xfrm>
            <a:off x="5791200" y="816705"/>
            <a:ext cx="4675267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9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Real-Time Processing: Example</a:t>
            </a:r>
            <a:endParaRPr/>
          </a:p>
        </p:txBody>
      </p:sp>
      <p:sp>
        <p:nvSpPr>
          <p:cNvPr id="1058" name="Google Shape;1058;p19"/>
          <p:cNvSpPr/>
          <p:nvPr/>
        </p:nvSpPr>
        <p:spPr>
          <a:xfrm>
            <a:off x="4422632" y="1332642"/>
            <a:ext cx="7997371" cy="62411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Banks use real-time processing to detect credit card fraud.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9" name="Google Shape;1059;p19"/>
          <p:cNvGrpSpPr/>
          <p:nvPr/>
        </p:nvGrpSpPr>
        <p:grpSpPr>
          <a:xfrm>
            <a:off x="3984184" y="3230849"/>
            <a:ext cx="9076267" cy="4502508"/>
            <a:chOff x="1616241" y="1127560"/>
            <a:chExt cx="9076267" cy="4502508"/>
          </a:xfrm>
        </p:grpSpPr>
        <p:sp>
          <p:nvSpPr>
            <p:cNvPr id="1060" name="Google Shape;1060;p19"/>
            <p:cNvSpPr/>
            <p:nvPr/>
          </p:nvSpPr>
          <p:spPr>
            <a:xfrm>
              <a:off x="1616241" y="1721479"/>
              <a:ext cx="9076267" cy="1166376"/>
            </a:xfrm>
            <a:prstGeom prst="notchedRightArrow">
              <a:avLst>
                <a:gd fmla="val 50000" name="adj1"/>
                <a:gd fmla="val 50000" name="adj2"/>
              </a:avLst>
            </a:prstGeom>
            <a:solidFill>
              <a:srgbClr val="F7D5C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2152312" y="1127560"/>
              <a:ext cx="1722490" cy="618074"/>
            </a:xfrm>
            <a:custGeom>
              <a:rect b="b" l="l" r="r" t="t"/>
              <a:pathLst>
                <a:path extrusionOk="0" h="1350544" w="2632471">
                  <a:moveTo>
                    <a:pt x="0" y="0"/>
                  </a:moveTo>
                  <a:lnTo>
                    <a:pt x="2632471" y="0"/>
                  </a:lnTo>
                  <a:lnTo>
                    <a:pt x="2632471" y="1350544"/>
                  </a:lnTo>
                  <a:lnTo>
                    <a:pt x="0" y="135054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28000" lIns="128000" spcFirstLastPara="1" rIns="128000" wrap="square" tIns="1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generated at time T1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2844739" y="2140881"/>
              <a:ext cx="337636" cy="337636"/>
            </a:xfrm>
            <a:prstGeom prst="ellipse">
              <a:avLst/>
            </a:prstGeom>
            <a:solidFill>
              <a:schemeClr val="accen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5608835" y="2140881"/>
              <a:ext cx="337636" cy="337636"/>
            </a:xfrm>
            <a:prstGeom prst="ellipse">
              <a:avLst/>
            </a:prstGeom>
            <a:solidFill>
              <a:schemeClr val="accent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8372930" y="2140881"/>
              <a:ext cx="337636" cy="337636"/>
            </a:xfrm>
            <a:prstGeom prst="ellipse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65" name="Google Shape;1065;p19"/>
            <p:cNvGrpSpPr/>
            <p:nvPr/>
          </p:nvGrpSpPr>
          <p:grpSpPr>
            <a:xfrm>
              <a:off x="2220668" y="2861976"/>
              <a:ext cx="1474572" cy="1321812"/>
              <a:chOff x="3452812" y="1062035"/>
              <a:chExt cx="5283041" cy="4735736"/>
            </a:xfrm>
          </p:grpSpPr>
          <p:sp>
            <p:nvSpPr>
              <p:cNvPr id="1066" name="Google Shape;1066;p19"/>
              <p:cNvSpPr/>
              <p:nvPr/>
            </p:nvSpPr>
            <p:spPr>
              <a:xfrm>
                <a:off x="4422457" y="1695206"/>
                <a:ext cx="3562635" cy="1482904"/>
              </a:xfrm>
              <a:custGeom>
                <a:rect b="b" l="l" r="r" t="t"/>
                <a:pathLst>
                  <a:path extrusionOk="0" h="1482904" w="3562635">
                    <a:moveTo>
                      <a:pt x="0" y="1482905"/>
                    </a:moveTo>
                    <a:lnTo>
                      <a:pt x="0" y="255704"/>
                    </a:lnTo>
                    <a:cubicBezTo>
                      <a:pt x="0" y="118068"/>
                      <a:pt x="110395" y="6720"/>
                      <a:pt x="246031" y="7578"/>
                    </a:cubicBezTo>
                    <a:cubicBezTo>
                      <a:pt x="1269206" y="13674"/>
                      <a:pt x="2301526" y="-15568"/>
                      <a:pt x="3324606" y="12150"/>
                    </a:cubicBezTo>
                    <a:cubicBezTo>
                      <a:pt x="3457099" y="15769"/>
                      <a:pt x="3562636" y="125973"/>
                      <a:pt x="3562636" y="260371"/>
                    </a:cubicBezTo>
                    <a:lnTo>
                      <a:pt x="3562636" y="679567"/>
                    </a:lnTo>
                  </a:path>
                </a:pathLst>
              </a:custGeom>
              <a:noFill/>
              <a:ln cap="flat" cmpd="sng" w="113500">
                <a:solidFill>
                  <a:srgbClr val="3D445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7" name="Google Shape;1067;p19"/>
              <p:cNvSpPr/>
              <p:nvPr/>
            </p:nvSpPr>
            <p:spPr>
              <a:xfrm>
                <a:off x="3452812" y="3106673"/>
                <a:ext cx="1932241" cy="1244441"/>
              </a:xfrm>
              <a:custGeom>
                <a:rect b="b" l="l" r="r" t="t"/>
                <a:pathLst>
                  <a:path extrusionOk="0" h="1244441" w="1932241">
                    <a:moveTo>
                      <a:pt x="969455" y="1244441"/>
                    </a:moveTo>
                    <a:lnTo>
                      <a:pt x="1932242" y="622173"/>
                    </a:lnTo>
                    <a:lnTo>
                      <a:pt x="962882" y="0"/>
                    </a:lnTo>
                    <a:lnTo>
                      <a:pt x="0" y="615505"/>
                    </a:lnTo>
                    <a:close/>
                  </a:path>
                </a:pathLst>
              </a:custGeom>
              <a:solidFill>
                <a:srgbClr val="A8C4C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8" name="Google Shape;1068;p19"/>
              <p:cNvSpPr/>
              <p:nvPr/>
            </p:nvSpPr>
            <p:spPr>
              <a:xfrm>
                <a:off x="5724715" y="4936997"/>
                <a:ext cx="1402651" cy="860774"/>
              </a:xfrm>
              <a:custGeom>
                <a:rect b="b" l="l" r="r" t="t"/>
                <a:pathLst>
                  <a:path extrusionOk="0" h="860774" w="1402651">
                    <a:moveTo>
                      <a:pt x="348996" y="860774"/>
                    </a:moveTo>
                    <a:lnTo>
                      <a:pt x="1053656" y="860774"/>
                    </a:lnTo>
                    <a:cubicBezTo>
                      <a:pt x="1246442" y="860774"/>
                      <a:pt x="1402652" y="704564"/>
                      <a:pt x="1402652" y="511778"/>
                    </a:cubicBezTo>
                    <a:lnTo>
                      <a:pt x="1402652" y="348996"/>
                    </a:lnTo>
                    <a:cubicBezTo>
                      <a:pt x="1402652" y="156210"/>
                      <a:pt x="1246442" y="0"/>
                      <a:pt x="1053656" y="0"/>
                    </a:cubicBezTo>
                    <a:lnTo>
                      <a:pt x="348996" y="0"/>
                    </a:lnTo>
                    <a:cubicBezTo>
                      <a:pt x="156305" y="0"/>
                      <a:pt x="0" y="156210"/>
                      <a:pt x="0" y="348996"/>
                    </a:cubicBezTo>
                    <a:lnTo>
                      <a:pt x="0" y="511778"/>
                    </a:lnTo>
                    <a:cubicBezTo>
                      <a:pt x="0" y="704564"/>
                      <a:pt x="156210" y="860774"/>
                      <a:pt x="348996" y="860774"/>
                    </a:cubicBezTo>
                    <a:close/>
                  </a:path>
                </a:pathLst>
              </a:custGeom>
              <a:solidFill>
                <a:srgbClr val="C7DD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9" name="Google Shape;1069;p19"/>
              <p:cNvSpPr/>
              <p:nvPr/>
            </p:nvSpPr>
            <p:spPr>
              <a:xfrm rot="10800000">
                <a:off x="5466958" y="1062035"/>
                <a:ext cx="1420368" cy="937355"/>
              </a:xfrm>
              <a:custGeom>
                <a:rect b="b" l="l" r="r" t="t"/>
                <a:pathLst>
                  <a:path extrusionOk="0" h="937355" w="1420368">
                    <a:moveTo>
                      <a:pt x="0" y="0"/>
                    </a:moveTo>
                    <a:lnTo>
                      <a:pt x="1420368" y="0"/>
                    </a:lnTo>
                    <a:lnTo>
                      <a:pt x="1420368" y="937355"/>
                    </a:lnTo>
                    <a:lnTo>
                      <a:pt x="0" y="937355"/>
                    </a:lnTo>
                    <a:close/>
                  </a:path>
                </a:pathLst>
              </a:custGeom>
              <a:solidFill>
                <a:srgbClr val="AFCFE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1070" name="Google Shape;1070;p19"/>
              <p:cNvGrpSpPr/>
              <p:nvPr/>
            </p:nvGrpSpPr>
            <p:grpSpPr>
              <a:xfrm>
                <a:off x="4449507" y="4354543"/>
                <a:ext cx="1151192" cy="913257"/>
                <a:chOff x="4449507" y="4354543"/>
                <a:chExt cx="1151192" cy="913257"/>
              </a:xfrm>
            </p:grpSpPr>
            <p:sp>
              <p:nvSpPr>
                <p:cNvPr id="1071" name="Google Shape;1071;p19"/>
                <p:cNvSpPr/>
                <p:nvPr/>
              </p:nvSpPr>
              <p:spPr>
                <a:xfrm>
                  <a:off x="5459253" y="5258275"/>
                  <a:ext cx="141446" cy="9525"/>
                </a:xfrm>
                <a:custGeom>
                  <a:rect b="b" l="l" r="r" t="t"/>
                  <a:pathLst>
                    <a:path extrusionOk="0" h="9525" w="141446">
                      <a:moveTo>
                        <a:pt x="141446" y="0"/>
                      </a:moveTo>
                      <a:cubicBezTo>
                        <a:pt x="91345" y="0"/>
                        <a:pt x="44387" y="0"/>
                        <a:pt x="0" y="0"/>
                      </a:cubicBezTo>
                    </a:path>
                  </a:pathLst>
                </a:custGeom>
                <a:noFill/>
                <a:ln cap="flat" cmpd="sng" w="81875">
                  <a:solidFill>
                    <a:srgbClr val="3D445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72" name="Google Shape;1072;p19"/>
                <p:cNvSpPr/>
                <p:nvPr/>
              </p:nvSpPr>
              <p:spPr>
                <a:xfrm>
                  <a:off x="4652962" y="5258275"/>
                  <a:ext cx="682275" cy="9525"/>
                </a:xfrm>
                <a:custGeom>
                  <a:rect b="b" l="l" r="r" t="t"/>
                  <a:pathLst>
                    <a:path extrusionOk="0" h="9525" w="682275">
                      <a:moveTo>
                        <a:pt x="682276" y="0"/>
                      </a:moveTo>
                      <a:cubicBezTo>
                        <a:pt x="433483" y="0"/>
                        <a:pt x="258794" y="0"/>
                        <a:pt x="0" y="0"/>
                      </a:cubicBezTo>
                    </a:path>
                  </a:pathLst>
                </a:custGeom>
                <a:noFill/>
                <a:ln cap="flat" cmpd="sng" w="81875">
                  <a:solidFill>
                    <a:srgbClr val="3D445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73" name="Google Shape;1073;p19"/>
                <p:cNvSpPr/>
                <p:nvPr/>
              </p:nvSpPr>
              <p:spPr>
                <a:xfrm>
                  <a:off x="4449507" y="5114829"/>
                  <a:ext cx="141446" cy="143446"/>
                </a:xfrm>
                <a:custGeom>
                  <a:rect b="b" l="l" r="r" t="t"/>
                  <a:pathLst>
                    <a:path extrusionOk="0" h="143446" w="141446">
                      <a:moveTo>
                        <a:pt x="141446" y="143446"/>
                      </a:moveTo>
                      <a:cubicBezTo>
                        <a:pt x="97060" y="143446"/>
                        <a:pt x="50197" y="143446"/>
                        <a:pt x="0" y="143446"/>
                      </a:cubicBezTo>
                      <a:cubicBezTo>
                        <a:pt x="0" y="89154"/>
                        <a:pt x="0" y="41910"/>
                        <a:pt x="0" y="0"/>
                      </a:cubicBezTo>
                    </a:path>
                  </a:pathLst>
                </a:custGeom>
                <a:noFill/>
                <a:ln cap="flat" cmpd="sng" w="81875">
                  <a:solidFill>
                    <a:srgbClr val="3D445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74" name="Google Shape;1074;p19"/>
                <p:cNvSpPr/>
                <p:nvPr/>
              </p:nvSpPr>
              <p:spPr>
                <a:xfrm>
                  <a:off x="4449507" y="4575047"/>
                  <a:ext cx="9525" cy="385476"/>
                </a:xfrm>
                <a:custGeom>
                  <a:rect b="b" l="l" r="r" t="t"/>
                  <a:pathLst>
                    <a:path extrusionOk="0" h="385476" w="9525">
                      <a:moveTo>
                        <a:pt x="0" y="385477"/>
                      </a:moveTo>
                      <a:cubicBezTo>
                        <a:pt x="0" y="242316"/>
                        <a:pt x="0" y="173355"/>
                        <a:pt x="0" y="0"/>
                      </a:cubicBezTo>
                    </a:path>
                  </a:pathLst>
                </a:custGeom>
                <a:noFill/>
                <a:ln cap="flat" cmpd="sng" w="81875">
                  <a:solidFill>
                    <a:srgbClr val="3D445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75" name="Google Shape;1075;p19"/>
                <p:cNvSpPr/>
                <p:nvPr/>
              </p:nvSpPr>
              <p:spPr>
                <a:xfrm>
                  <a:off x="4449507" y="4354543"/>
                  <a:ext cx="9525" cy="143446"/>
                </a:xfrm>
                <a:custGeom>
                  <a:rect b="b" l="l" r="r" t="t"/>
                  <a:pathLst>
                    <a:path extrusionOk="0" h="143446" w="9525">
                      <a:moveTo>
                        <a:pt x="0" y="143446"/>
                      </a:moveTo>
                      <a:cubicBezTo>
                        <a:pt x="0" y="101536"/>
                        <a:pt x="0" y="54197"/>
                        <a:pt x="0" y="0"/>
                      </a:cubicBezTo>
                    </a:path>
                  </a:pathLst>
                </a:custGeom>
                <a:noFill/>
                <a:ln cap="flat" cmpd="sng" w="81875">
                  <a:solidFill>
                    <a:srgbClr val="3D445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1076" name="Google Shape;1076;p19"/>
              <p:cNvSpPr/>
              <p:nvPr/>
            </p:nvSpPr>
            <p:spPr>
              <a:xfrm>
                <a:off x="5298090" y="3751992"/>
                <a:ext cx="953928" cy="1075848"/>
              </a:xfrm>
              <a:custGeom>
                <a:rect b="b" l="l" r="r" t="t"/>
                <a:pathLst>
                  <a:path extrusionOk="0" h="1075848" w="953928">
                    <a:moveTo>
                      <a:pt x="953929" y="1075849"/>
                    </a:moveTo>
                    <a:lnTo>
                      <a:pt x="953929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9700">
                <a:solidFill>
                  <a:srgbClr val="3D445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1077" name="Google Shape;1077;p19"/>
              <p:cNvGrpSpPr/>
              <p:nvPr/>
            </p:nvGrpSpPr>
            <p:grpSpPr>
              <a:xfrm>
                <a:off x="7249191" y="3499865"/>
                <a:ext cx="1486662" cy="802481"/>
                <a:chOff x="7249191" y="3499865"/>
                <a:chExt cx="1486662" cy="802481"/>
              </a:xfrm>
            </p:grpSpPr>
            <p:sp>
              <p:nvSpPr>
                <p:cNvPr id="1078" name="Google Shape;1078;p19"/>
                <p:cNvSpPr/>
                <p:nvPr/>
              </p:nvSpPr>
              <p:spPr>
                <a:xfrm>
                  <a:off x="7249191" y="3745705"/>
                  <a:ext cx="1486662" cy="556641"/>
                </a:xfrm>
                <a:custGeom>
                  <a:rect b="b" l="l" r="r" t="t"/>
                  <a:pathLst>
                    <a:path extrusionOk="0" h="556641" w="1486662">
                      <a:moveTo>
                        <a:pt x="1486662" y="0"/>
                      </a:moveTo>
                      <a:lnTo>
                        <a:pt x="1486662" y="326517"/>
                      </a:lnTo>
                      <a:cubicBezTo>
                        <a:pt x="1486662" y="453580"/>
                        <a:pt x="1153859" y="556641"/>
                        <a:pt x="743331" y="556641"/>
                      </a:cubicBezTo>
                      <a:cubicBezTo>
                        <a:pt x="332804" y="556641"/>
                        <a:pt x="0" y="453580"/>
                        <a:pt x="0" y="326517"/>
                      </a:cubicBezTo>
                      <a:lnTo>
                        <a:pt x="0" y="0"/>
                      </a:lnTo>
                    </a:path>
                  </a:pathLst>
                </a:custGeom>
                <a:solidFill>
                  <a:srgbClr val="7EB9C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79" name="Google Shape;1079;p19"/>
                <p:cNvSpPr/>
                <p:nvPr/>
              </p:nvSpPr>
              <p:spPr>
                <a:xfrm>
                  <a:off x="7249191" y="3499865"/>
                  <a:ext cx="1486661" cy="460248"/>
                </a:xfrm>
                <a:custGeom>
                  <a:rect b="b" l="l" r="r" t="t"/>
                  <a:pathLst>
                    <a:path extrusionOk="0" h="460248" w="1486661">
                      <a:moveTo>
                        <a:pt x="1486662" y="230124"/>
                      </a:moveTo>
                      <a:cubicBezTo>
                        <a:pt x="1486662" y="357218"/>
                        <a:pt x="1153862" y="460248"/>
                        <a:pt x="743331" y="460248"/>
                      </a:cubicBezTo>
                      <a:cubicBezTo>
                        <a:pt x="332801" y="460248"/>
                        <a:pt x="0" y="357218"/>
                        <a:pt x="0" y="230124"/>
                      </a:cubicBezTo>
                      <a:cubicBezTo>
                        <a:pt x="0" y="103030"/>
                        <a:pt x="332801" y="0"/>
                        <a:pt x="743331" y="0"/>
                      </a:cubicBezTo>
                      <a:cubicBezTo>
                        <a:pt x="1153862" y="0"/>
                        <a:pt x="1486662" y="103030"/>
                        <a:pt x="1486662" y="230124"/>
                      </a:cubicBezTo>
                      <a:close/>
                    </a:path>
                  </a:pathLst>
                </a:custGeom>
                <a:solidFill>
                  <a:srgbClr val="7EB9C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1080" name="Google Shape;1080;p19"/>
              <p:cNvGrpSpPr/>
              <p:nvPr/>
            </p:nvGrpSpPr>
            <p:grpSpPr>
              <a:xfrm>
                <a:off x="7249191" y="2999707"/>
                <a:ext cx="1486662" cy="767619"/>
                <a:chOff x="7249191" y="2999707"/>
                <a:chExt cx="1486662" cy="767619"/>
              </a:xfrm>
            </p:grpSpPr>
            <p:sp>
              <p:nvSpPr>
                <p:cNvPr id="1081" name="Google Shape;1081;p19"/>
                <p:cNvSpPr/>
                <p:nvPr/>
              </p:nvSpPr>
              <p:spPr>
                <a:xfrm>
                  <a:off x="7249191" y="3210686"/>
                  <a:ext cx="1486662" cy="556640"/>
                </a:xfrm>
                <a:custGeom>
                  <a:rect b="b" l="l" r="r" t="t"/>
                  <a:pathLst>
                    <a:path extrusionOk="0" h="556640" w="1486662">
                      <a:moveTo>
                        <a:pt x="1486662" y="0"/>
                      </a:moveTo>
                      <a:lnTo>
                        <a:pt x="1486662" y="326517"/>
                      </a:lnTo>
                      <a:cubicBezTo>
                        <a:pt x="1486662" y="453581"/>
                        <a:pt x="1153859" y="556641"/>
                        <a:pt x="743331" y="556641"/>
                      </a:cubicBezTo>
                      <a:cubicBezTo>
                        <a:pt x="332804" y="556641"/>
                        <a:pt x="0" y="453581"/>
                        <a:pt x="0" y="326517"/>
                      </a:cubicBezTo>
                      <a:lnTo>
                        <a:pt x="0" y="0"/>
                      </a:lnTo>
                    </a:path>
                  </a:pathLst>
                </a:custGeom>
                <a:solidFill>
                  <a:srgbClr val="FDC34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82" name="Google Shape;1082;p19"/>
                <p:cNvSpPr/>
                <p:nvPr/>
              </p:nvSpPr>
              <p:spPr>
                <a:xfrm>
                  <a:off x="7249191" y="2999707"/>
                  <a:ext cx="1486661" cy="425386"/>
                </a:xfrm>
                <a:custGeom>
                  <a:rect b="b" l="l" r="r" t="t"/>
                  <a:pathLst>
                    <a:path extrusionOk="0" h="425386" w="1486661">
                      <a:moveTo>
                        <a:pt x="1486662" y="212693"/>
                      </a:moveTo>
                      <a:cubicBezTo>
                        <a:pt x="1486662" y="330160"/>
                        <a:pt x="1153862" y="425386"/>
                        <a:pt x="743331" y="425386"/>
                      </a:cubicBezTo>
                      <a:cubicBezTo>
                        <a:pt x="332801" y="425386"/>
                        <a:pt x="0" y="330160"/>
                        <a:pt x="0" y="212693"/>
                      </a:cubicBezTo>
                      <a:cubicBezTo>
                        <a:pt x="0" y="95226"/>
                        <a:pt x="332801" y="0"/>
                        <a:pt x="743331" y="0"/>
                      </a:cubicBezTo>
                      <a:cubicBezTo>
                        <a:pt x="1153862" y="0"/>
                        <a:pt x="1486662" y="95226"/>
                        <a:pt x="1486662" y="212693"/>
                      </a:cubicBezTo>
                      <a:close/>
                    </a:path>
                  </a:pathLst>
                </a:custGeom>
                <a:solidFill>
                  <a:srgbClr val="FDC34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1083" name="Google Shape;1083;p19"/>
              <p:cNvGrpSpPr/>
              <p:nvPr/>
            </p:nvGrpSpPr>
            <p:grpSpPr>
              <a:xfrm>
                <a:off x="7249191" y="2429731"/>
                <a:ext cx="1486662" cy="802481"/>
                <a:chOff x="7249191" y="2429731"/>
                <a:chExt cx="1486662" cy="802481"/>
              </a:xfrm>
            </p:grpSpPr>
            <p:sp>
              <p:nvSpPr>
                <p:cNvPr id="1084" name="Google Shape;1084;p19"/>
                <p:cNvSpPr/>
                <p:nvPr/>
              </p:nvSpPr>
              <p:spPr>
                <a:xfrm>
                  <a:off x="7249191" y="2675571"/>
                  <a:ext cx="1486662" cy="556641"/>
                </a:xfrm>
                <a:custGeom>
                  <a:rect b="b" l="l" r="r" t="t"/>
                  <a:pathLst>
                    <a:path extrusionOk="0" h="556641" w="1486662">
                      <a:moveTo>
                        <a:pt x="1486662" y="0"/>
                      </a:moveTo>
                      <a:lnTo>
                        <a:pt x="1486662" y="326517"/>
                      </a:lnTo>
                      <a:cubicBezTo>
                        <a:pt x="1486662" y="453581"/>
                        <a:pt x="1153859" y="556641"/>
                        <a:pt x="743331" y="556641"/>
                      </a:cubicBezTo>
                      <a:cubicBezTo>
                        <a:pt x="332804" y="556641"/>
                        <a:pt x="0" y="453581"/>
                        <a:pt x="0" y="326517"/>
                      </a:cubicBezTo>
                      <a:lnTo>
                        <a:pt x="0" y="0"/>
                      </a:lnTo>
                    </a:path>
                  </a:pathLst>
                </a:custGeom>
                <a:solidFill>
                  <a:srgbClr val="F04F4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085" name="Google Shape;1085;p19"/>
                <p:cNvSpPr/>
                <p:nvPr/>
              </p:nvSpPr>
              <p:spPr>
                <a:xfrm>
                  <a:off x="7249191" y="2429731"/>
                  <a:ext cx="1486661" cy="460247"/>
                </a:xfrm>
                <a:custGeom>
                  <a:rect b="b" l="l" r="r" t="t"/>
                  <a:pathLst>
                    <a:path extrusionOk="0" h="460247" w="1486661">
                      <a:moveTo>
                        <a:pt x="1486662" y="230124"/>
                      </a:moveTo>
                      <a:cubicBezTo>
                        <a:pt x="1486662" y="357218"/>
                        <a:pt x="1153862" y="460248"/>
                        <a:pt x="743331" y="460248"/>
                      </a:cubicBezTo>
                      <a:cubicBezTo>
                        <a:pt x="332801" y="460248"/>
                        <a:pt x="0" y="357218"/>
                        <a:pt x="0" y="230124"/>
                      </a:cubicBezTo>
                      <a:cubicBezTo>
                        <a:pt x="0" y="103030"/>
                        <a:pt x="332801" y="0"/>
                        <a:pt x="743331" y="0"/>
                      </a:cubicBezTo>
                      <a:cubicBezTo>
                        <a:pt x="1153862" y="0"/>
                        <a:pt x="1486662" y="103030"/>
                        <a:pt x="1486662" y="230124"/>
                      </a:cubicBezTo>
                      <a:close/>
                    </a:path>
                  </a:pathLst>
                </a:custGeom>
                <a:solidFill>
                  <a:srgbClr val="F04F4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1086" name="Google Shape;1086;p19"/>
              <p:cNvSpPr/>
              <p:nvPr/>
            </p:nvSpPr>
            <p:spPr>
              <a:xfrm rot="10800000">
                <a:off x="5144680" y="1343215"/>
                <a:ext cx="1520761" cy="1196625"/>
              </a:xfrm>
              <a:custGeom>
                <a:rect b="b" l="l" r="r" t="t"/>
                <a:pathLst>
                  <a:path extrusionOk="0" h="1196625" w="1520761">
                    <a:moveTo>
                      <a:pt x="0" y="0"/>
                    </a:moveTo>
                    <a:lnTo>
                      <a:pt x="1520762" y="0"/>
                    </a:lnTo>
                    <a:lnTo>
                      <a:pt x="1520762" y="1196626"/>
                    </a:lnTo>
                    <a:lnTo>
                      <a:pt x="0" y="1196626"/>
                    </a:lnTo>
                    <a:close/>
                  </a:path>
                </a:pathLst>
              </a:custGeom>
              <a:solidFill>
                <a:srgbClr val="C7DD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87" name="Google Shape;1087;p19"/>
              <p:cNvSpPr/>
              <p:nvPr/>
            </p:nvSpPr>
            <p:spPr>
              <a:xfrm>
                <a:off x="5903785" y="5238749"/>
                <a:ext cx="782288" cy="120967"/>
              </a:xfrm>
              <a:custGeom>
                <a:rect b="b" l="l" r="r" t="t"/>
                <a:pathLst>
                  <a:path extrusionOk="0" h="120967" w="782288">
                    <a:moveTo>
                      <a:pt x="281845" y="60484"/>
                    </a:moveTo>
                    <a:lnTo>
                      <a:pt x="281845" y="60484"/>
                    </a:lnTo>
                    <a:cubicBezTo>
                      <a:pt x="281845" y="27051"/>
                      <a:pt x="308515" y="0"/>
                      <a:pt x="341471" y="0"/>
                    </a:cubicBezTo>
                    <a:lnTo>
                      <a:pt x="421862" y="0"/>
                    </a:lnTo>
                    <a:cubicBezTo>
                      <a:pt x="454819" y="0"/>
                      <a:pt x="481489" y="27051"/>
                      <a:pt x="481489" y="60484"/>
                    </a:cubicBezTo>
                    <a:lnTo>
                      <a:pt x="481489" y="60484"/>
                    </a:lnTo>
                    <a:cubicBezTo>
                      <a:pt x="481489" y="93916"/>
                      <a:pt x="454819" y="120968"/>
                      <a:pt x="421862" y="120968"/>
                    </a:cubicBezTo>
                    <a:lnTo>
                      <a:pt x="341471" y="120968"/>
                    </a:lnTo>
                    <a:cubicBezTo>
                      <a:pt x="308515" y="120968"/>
                      <a:pt x="281845" y="93916"/>
                      <a:pt x="281845" y="60484"/>
                    </a:cubicBezTo>
                    <a:close/>
                    <a:moveTo>
                      <a:pt x="0" y="60484"/>
                    </a:moveTo>
                    <a:lnTo>
                      <a:pt x="0" y="60484"/>
                    </a:lnTo>
                    <a:cubicBezTo>
                      <a:pt x="0" y="27051"/>
                      <a:pt x="26670" y="0"/>
                      <a:pt x="59626" y="0"/>
                    </a:cubicBezTo>
                    <a:lnTo>
                      <a:pt x="140017" y="0"/>
                    </a:lnTo>
                    <a:cubicBezTo>
                      <a:pt x="172974" y="0"/>
                      <a:pt x="199644" y="27051"/>
                      <a:pt x="199644" y="60484"/>
                    </a:cubicBezTo>
                    <a:lnTo>
                      <a:pt x="199644" y="60484"/>
                    </a:lnTo>
                    <a:cubicBezTo>
                      <a:pt x="199644" y="93916"/>
                      <a:pt x="172974" y="120968"/>
                      <a:pt x="140017" y="120968"/>
                    </a:cubicBezTo>
                    <a:lnTo>
                      <a:pt x="59626" y="120968"/>
                    </a:lnTo>
                    <a:cubicBezTo>
                      <a:pt x="26765" y="120968"/>
                      <a:pt x="0" y="93916"/>
                      <a:pt x="0" y="60484"/>
                    </a:cubicBezTo>
                    <a:close/>
                    <a:moveTo>
                      <a:pt x="582644" y="60484"/>
                    </a:moveTo>
                    <a:lnTo>
                      <a:pt x="582644" y="60484"/>
                    </a:lnTo>
                    <a:cubicBezTo>
                      <a:pt x="582644" y="27051"/>
                      <a:pt x="609314" y="0"/>
                      <a:pt x="642271" y="0"/>
                    </a:cubicBezTo>
                    <a:lnTo>
                      <a:pt x="722662" y="0"/>
                    </a:lnTo>
                    <a:cubicBezTo>
                      <a:pt x="755618" y="0"/>
                      <a:pt x="782288" y="27051"/>
                      <a:pt x="782288" y="60484"/>
                    </a:cubicBezTo>
                    <a:lnTo>
                      <a:pt x="782288" y="60484"/>
                    </a:lnTo>
                    <a:cubicBezTo>
                      <a:pt x="782288" y="93916"/>
                      <a:pt x="755618" y="120968"/>
                      <a:pt x="722662" y="120968"/>
                    </a:cubicBezTo>
                    <a:lnTo>
                      <a:pt x="642271" y="120968"/>
                    </a:lnTo>
                    <a:cubicBezTo>
                      <a:pt x="609409" y="120968"/>
                      <a:pt x="582644" y="93916"/>
                      <a:pt x="582644" y="60484"/>
                    </a:cubicBezTo>
                    <a:close/>
                  </a:path>
                </a:pathLst>
              </a:custGeom>
              <a:solidFill>
                <a:srgbClr val="3D445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88" name="Google Shape;1088;p19"/>
              <p:cNvSpPr/>
              <p:nvPr/>
            </p:nvSpPr>
            <p:spPr>
              <a:xfrm>
                <a:off x="6001321" y="3536917"/>
                <a:ext cx="444245" cy="450532"/>
              </a:xfrm>
              <a:custGeom>
                <a:rect b="b" l="l" r="r" t="t"/>
                <a:pathLst>
                  <a:path extrusionOk="0" h="450532" w="444245">
                    <a:moveTo>
                      <a:pt x="444246" y="225266"/>
                    </a:moveTo>
                    <a:cubicBezTo>
                      <a:pt x="444246" y="349677"/>
                      <a:pt x="344798" y="450533"/>
                      <a:pt x="222123" y="450533"/>
                    </a:cubicBezTo>
                    <a:cubicBezTo>
                      <a:pt x="99448" y="450533"/>
                      <a:pt x="0" y="349677"/>
                      <a:pt x="0" y="225266"/>
                    </a:cubicBezTo>
                    <a:cubicBezTo>
                      <a:pt x="0" y="100855"/>
                      <a:pt x="99448" y="0"/>
                      <a:pt x="222123" y="0"/>
                    </a:cubicBezTo>
                    <a:cubicBezTo>
                      <a:pt x="344798" y="0"/>
                      <a:pt x="444246" y="100855"/>
                      <a:pt x="444246" y="225266"/>
                    </a:cubicBezTo>
                    <a:close/>
                  </a:path>
                </a:pathLst>
              </a:custGeom>
              <a:solidFill>
                <a:srgbClr val="F04F4C"/>
              </a:solidFill>
              <a:ln cap="flat" cmpd="sng" w="79450">
                <a:solidFill>
                  <a:srgbClr val="3D445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89" name="Google Shape;1089;p19"/>
              <p:cNvSpPr/>
              <p:nvPr/>
            </p:nvSpPr>
            <p:spPr>
              <a:xfrm>
                <a:off x="4240148" y="5043296"/>
                <a:ext cx="423862" cy="429958"/>
              </a:xfrm>
              <a:custGeom>
                <a:rect b="b" l="l" r="r" t="t"/>
                <a:pathLst>
                  <a:path extrusionOk="0" h="429958" w="423862">
                    <a:moveTo>
                      <a:pt x="423863" y="214979"/>
                    </a:moveTo>
                    <a:cubicBezTo>
                      <a:pt x="423863" y="333709"/>
                      <a:pt x="328978" y="429958"/>
                      <a:pt x="211931" y="429958"/>
                    </a:cubicBezTo>
                    <a:cubicBezTo>
                      <a:pt x="94885" y="429958"/>
                      <a:pt x="0" y="333709"/>
                      <a:pt x="0" y="214979"/>
                    </a:cubicBezTo>
                    <a:cubicBezTo>
                      <a:pt x="0" y="96249"/>
                      <a:pt x="94885" y="0"/>
                      <a:pt x="211931" y="0"/>
                    </a:cubicBezTo>
                    <a:cubicBezTo>
                      <a:pt x="328978" y="0"/>
                      <a:pt x="423863" y="96249"/>
                      <a:pt x="423863" y="214979"/>
                    </a:cubicBezTo>
                    <a:close/>
                  </a:path>
                </a:pathLst>
              </a:custGeom>
              <a:solidFill>
                <a:srgbClr val="7EB9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0" name="Google Shape;1090;p19"/>
              <p:cNvSpPr/>
              <p:nvPr/>
            </p:nvSpPr>
            <p:spPr>
              <a:xfrm>
                <a:off x="6995350" y="4354448"/>
                <a:ext cx="990123" cy="903732"/>
              </a:xfrm>
              <a:custGeom>
                <a:rect b="b" l="l" r="r" t="t"/>
                <a:pathLst>
                  <a:path extrusionOk="0" h="903732" w="990123">
                    <a:moveTo>
                      <a:pt x="990124" y="0"/>
                    </a:moveTo>
                    <a:lnTo>
                      <a:pt x="990124" y="705326"/>
                    </a:lnTo>
                    <a:cubicBezTo>
                      <a:pt x="990124" y="814864"/>
                      <a:pt x="902494" y="903732"/>
                      <a:pt x="794480" y="903732"/>
                    </a:cubicBezTo>
                    <a:lnTo>
                      <a:pt x="0" y="903732"/>
                    </a:lnTo>
                  </a:path>
                </a:pathLst>
              </a:custGeom>
              <a:noFill/>
              <a:ln cap="flat" cmpd="sng" w="113500">
                <a:solidFill>
                  <a:srgbClr val="3D445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1" name="Google Shape;1091;p19"/>
              <p:cNvSpPr/>
              <p:nvPr/>
            </p:nvSpPr>
            <p:spPr>
              <a:xfrm>
                <a:off x="5356954" y="1625250"/>
                <a:ext cx="1048988" cy="91440"/>
              </a:xfrm>
              <a:custGeom>
                <a:rect b="b" l="l" r="r" t="t"/>
                <a:pathLst>
                  <a:path extrusionOk="0" h="91440" w="1048988">
                    <a:moveTo>
                      <a:pt x="0" y="0"/>
                    </a:moveTo>
                    <a:lnTo>
                      <a:pt x="1048988" y="0"/>
                    </a:lnTo>
                    <a:lnTo>
                      <a:pt x="1048988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rgbClr val="3D445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2" name="Google Shape;1092;p19"/>
              <p:cNvSpPr/>
              <p:nvPr/>
            </p:nvSpPr>
            <p:spPr>
              <a:xfrm>
                <a:off x="5356954" y="1876710"/>
                <a:ext cx="1048988" cy="91439"/>
              </a:xfrm>
              <a:custGeom>
                <a:rect b="b" l="l" r="r" t="t"/>
                <a:pathLst>
                  <a:path extrusionOk="0" h="91439" w="1048988">
                    <a:moveTo>
                      <a:pt x="0" y="0"/>
                    </a:moveTo>
                    <a:lnTo>
                      <a:pt x="1048988" y="0"/>
                    </a:lnTo>
                    <a:lnTo>
                      <a:pt x="1048988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rgbClr val="3D445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093" name="Google Shape;1093;p19"/>
            <p:cNvSpPr txBox="1"/>
            <p:nvPr/>
          </p:nvSpPr>
          <p:spPr>
            <a:xfrm>
              <a:off x="5066602" y="4522072"/>
              <a:ext cx="1617950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processed at T2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4" name="Google Shape;1094;p19"/>
            <p:cNvGrpSpPr/>
            <p:nvPr/>
          </p:nvGrpSpPr>
          <p:grpSpPr>
            <a:xfrm>
              <a:off x="5094753" y="2861976"/>
              <a:ext cx="1474572" cy="1321812"/>
              <a:chOff x="3452812" y="1062035"/>
              <a:chExt cx="5283041" cy="4735736"/>
            </a:xfrm>
          </p:grpSpPr>
          <p:sp>
            <p:nvSpPr>
              <p:cNvPr id="1095" name="Google Shape;1095;p19"/>
              <p:cNvSpPr/>
              <p:nvPr/>
            </p:nvSpPr>
            <p:spPr>
              <a:xfrm>
                <a:off x="4422457" y="1695206"/>
                <a:ext cx="3562635" cy="1482904"/>
              </a:xfrm>
              <a:custGeom>
                <a:rect b="b" l="l" r="r" t="t"/>
                <a:pathLst>
                  <a:path extrusionOk="0" h="1482904" w="3562635">
                    <a:moveTo>
                      <a:pt x="0" y="1482905"/>
                    </a:moveTo>
                    <a:lnTo>
                      <a:pt x="0" y="255704"/>
                    </a:lnTo>
                    <a:cubicBezTo>
                      <a:pt x="0" y="118068"/>
                      <a:pt x="110395" y="6720"/>
                      <a:pt x="246031" y="7578"/>
                    </a:cubicBezTo>
                    <a:cubicBezTo>
                      <a:pt x="1269206" y="13674"/>
                      <a:pt x="2301526" y="-15568"/>
                      <a:pt x="3324606" y="12150"/>
                    </a:cubicBezTo>
                    <a:cubicBezTo>
                      <a:pt x="3457099" y="15769"/>
                      <a:pt x="3562636" y="125973"/>
                      <a:pt x="3562636" y="260371"/>
                    </a:cubicBezTo>
                    <a:lnTo>
                      <a:pt x="3562636" y="679567"/>
                    </a:lnTo>
                  </a:path>
                </a:pathLst>
              </a:custGeom>
              <a:noFill/>
              <a:ln cap="flat" cmpd="sng" w="113500">
                <a:solidFill>
                  <a:srgbClr val="3D445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6" name="Google Shape;1096;p19"/>
              <p:cNvSpPr/>
              <p:nvPr/>
            </p:nvSpPr>
            <p:spPr>
              <a:xfrm>
                <a:off x="3452812" y="3106673"/>
                <a:ext cx="1932241" cy="1244441"/>
              </a:xfrm>
              <a:custGeom>
                <a:rect b="b" l="l" r="r" t="t"/>
                <a:pathLst>
                  <a:path extrusionOk="0" h="1244441" w="1932241">
                    <a:moveTo>
                      <a:pt x="969455" y="1244441"/>
                    </a:moveTo>
                    <a:lnTo>
                      <a:pt x="1932242" y="622173"/>
                    </a:lnTo>
                    <a:lnTo>
                      <a:pt x="962882" y="0"/>
                    </a:lnTo>
                    <a:lnTo>
                      <a:pt x="0" y="615505"/>
                    </a:lnTo>
                    <a:close/>
                  </a:path>
                </a:pathLst>
              </a:custGeom>
              <a:solidFill>
                <a:srgbClr val="A8C4C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7" name="Google Shape;1097;p19"/>
              <p:cNvSpPr/>
              <p:nvPr/>
            </p:nvSpPr>
            <p:spPr>
              <a:xfrm>
                <a:off x="5724715" y="4936997"/>
                <a:ext cx="1402651" cy="860774"/>
              </a:xfrm>
              <a:custGeom>
                <a:rect b="b" l="l" r="r" t="t"/>
                <a:pathLst>
                  <a:path extrusionOk="0" h="860774" w="1402651">
                    <a:moveTo>
                      <a:pt x="348996" y="860774"/>
                    </a:moveTo>
                    <a:lnTo>
                      <a:pt x="1053656" y="860774"/>
                    </a:lnTo>
                    <a:cubicBezTo>
                      <a:pt x="1246442" y="860774"/>
                      <a:pt x="1402652" y="704564"/>
                      <a:pt x="1402652" y="511778"/>
                    </a:cubicBezTo>
                    <a:lnTo>
                      <a:pt x="1402652" y="348996"/>
                    </a:lnTo>
                    <a:cubicBezTo>
                      <a:pt x="1402652" y="156210"/>
                      <a:pt x="1246442" y="0"/>
                      <a:pt x="1053656" y="0"/>
                    </a:cubicBezTo>
                    <a:lnTo>
                      <a:pt x="348996" y="0"/>
                    </a:lnTo>
                    <a:cubicBezTo>
                      <a:pt x="156305" y="0"/>
                      <a:pt x="0" y="156210"/>
                      <a:pt x="0" y="348996"/>
                    </a:cubicBezTo>
                    <a:lnTo>
                      <a:pt x="0" y="511778"/>
                    </a:lnTo>
                    <a:cubicBezTo>
                      <a:pt x="0" y="704564"/>
                      <a:pt x="156210" y="860774"/>
                      <a:pt x="348996" y="860774"/>
                    </a:cubicBezTo>
                    <a:close/>
                  </a:path>
                </a:pathLst>
              </a:custGeom>
              <a:solidFill>
                <a:srgbClr val="C7DD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8" name="Google Shape;1098;p19"/>
              <p:cNvSpPr/>
              <p:nvPr/>
            </p:nvSpPr>
            <p:spPr>
              <a:xfrm rot="10800000">
                <a:off x="5466958" y="1062035"/>
                <a:ext cx="1420368" cy="937355"/>
              </a:xfrm>
              <a:custGeom>
                <a:rect b="b" l="l" r="r" t="t"/>
                <a:pathLst>
                  <a:path extrusionOk="0" h="937355" w="1420368">
                    <a:moveTo>
                      <a:pt x="0" y="0"/>
                    </a:moveTo>
                    <a:lnTo>
                      <a:pt x="1420368" y="0"/>
                    </a:lnTo>
                    <a:lnTo>
                      <a:pt x="1420368" y="937355"/>
                    </a:lnTo>
                    <a:lnTo>
                      <a:pt x="0" y="937355"/>
                    </a:lnTo>
                    <a:close/>
                  </a:path>
                </a:pathLst>
              </a:custGeom>
              <a:solidFill>
                <a:srgbClr val="AFCFE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1099" name="Google Shape;1099;p19"/>
              <p:cNvGrpSpPr/>
              <p:nvPr/>
            </p:nvGrpSpPr>
            <p:grpSpPr>
              <a:xfrm>
                <a:off x="4449507" y="4354543"/>
                <a:ext cx="1151192" cy="913257"/>
                <a:chOff x="4449507" y="4354543"/>
                <a:chExt cx="1151192" cy="913257"/>
              </a:xfrm>
            </p:grpSpPr>
            <p:sp>
              <p:nvSpPr>
                <p:cNvPr id="1100" name="Google Shape;1100;p19"/>
                <p:cNvSpPr/>
                <p:nvPr/>
              </p:nvSpPr>
              <p:spPr>
                <a:xfrm>
                  <a:off x="5459253" y="5258275"/>
                  <a:ext cx="141446" cy="9525"/>
                </a:xfrm>
                <a:custGeom>
                  <a:rect b="b" l="l" r="r" t="t"/>
                  <a:pathLst>
                    <a:path extrusionOk="0" h="9525" w="141446">
                      <a:moveTo>
                        <a:pt x="141446" y="0"/>
                      </a:moveTo>
                      <a:cubicBezTo>
                        <a:pt x="91345" y="0"/>
                        <a:pt x="44387" y="0"/>
                        <a:pt x="0" y="0"/>
                      </a:cubicBezTo>
                    </a:path>
                  </a:pathLst>
                </a:custGeom>
                <a:noFill/>
                <a:ln cap="flat" cmpd="sng" w="81875">
                  <a:solidFill>
                    <a:srgbClr val="3D445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01" name="Google Shape;1101;p19"/>
                <p:cNvSpPr/>
                <p:nvPr/>
              </p:nvSpPr>
              <p:spPr>
                <a:xfrm>
                  <a:off x="4652962" y="5258275"/>
                  <a:ext cx="682275" cy="9525"/>
                </a:xfrm>
                <a:custGeom>
                  <a:rect b="b" l="l" r="r" t="t"/>
                  <a:pathLst>
                    <a:path extrusionOk="0" h="9525" w="682275">
                      <a:moveTo>
                        <a:pt x="682276" y="0"/>
                      </a:moveTo>
                      <a:cubicBezTo>
                        <a:pt x="433483" y="0"/>
                        <a:pt x="258794" y="0"/>
                        <a:pt x="0" y="0"/>
                      </a:cubicBezTo>
                    </a:path>
                  </a:pathLst>
                </a:custGeom>
                <a:noFill/>
                <a:ln cap="flat" cmpd="sng" w="81875">
                  <a:solidFill>
                    <a:srgbClr val="3D445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02" name="Google Shape;1102;p19"/>
                <p:cNvSpPr/>
                <p:nvPr/>
              </p:nvSpPr>
              <p:spPr>
                <a:xfrm>
                  <a:off x="4449507" y="5114829"/>
                  <a:ext cx="141446" cy="143446"/>
                </a:xfrm>
                <a:custGeom>
                  <a:rect b="b" l="l" r="r" t="t"/>
                  <a:pathLst>
                    <a:path extrusionOk="0" h="143446" w="141446">
                      <a:moveTo>
                        <a:pt x="141446" y="143446"/>
                      </a:moveTo>
                      <a:cubicBezTo>
                        <a:pt x="97060" y="143446"/>
                        <a:pt x="50197" y="143446"/>
                        <a:pt x="0" y="143446"/>
                      </a:cubicBezTo>
                      <a:cubicBezTo>
                        <a:pt x="0" y="89154"/>
                        <a:pt x="0" y="41910"/>
                        <a:pt x="0" y="0"/>
                      </a:cubicBezTo>
                    </a:path>
                  </a:pathLst>
                </a:custGeom>
                <a:noFill/>
                <a:ln cap="flat" cmpd="sng" w="81875">
                  <a:solidFill>
                    <a:srgbClr val="3D445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03" name="Google Shape;1103;p19"/>
                <p:cNvSpPr/>
                <p:nvPr/>
              </p:nvSpPr>
              <p:spPr>
                <a:xfrm>
                  <a:off x="4449507" y="4575047"/>
                  <a:ext cx="9525" cy="385476"/>
                </a:xfrm>
                <a:custGeom>
                  <a:rect b="b" l="l" r="r" t="t"/>
                  <a:pathLst>
                    <a:path extrusionOk="0" h="385476" w="9525">
                      <a:moveTo>
                        <a:pt x="0" y="385477"/>
                      </a:moveTo>
                      <a:cubicBezTo>
                        <a:pt x="0" y="242316"/>
                        <a:pt x="0" y="173355"/>
                        <a:pt x="0" y="0"/>
                      </a:cubicBezTo>
                    </a:path>
                  </a:pathLst>
                </a:custGeom>
                <a:noFill/>
                <a:ln cap="flat" cmpd="sng" w="81875">
                  <a:solidFill>
                    <a:srgbClr val="3D445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04" name="Google Shape;1104;p19"/>
                <p:cNvSpPr/>
                <p:nvPr/>
              </p:nvSpPr>
              <p:spPr>
                <a:xfrm>
                  <a:off x="4449507" y="4354543"/>
                  <a:ext cx="9525" cy="143446"/>
                </a:xfrm>
                <a:custGeom>
                  <a:rect b="b" l="l" r="r" t="t"/>
                  <a:pathLst>
                    <a:path extrusionOk="0" h="143446" w="9525">
                      <a:moveTo>
                        <a:pt x="0" y="143446"/>
                      </a:moveTo>
                      <a:cubicBezTo>
                        <a:pt x="0" y="101536"/>
                        <a:pt x="0" y="54197"/>
                        <a:pt x="0" y="0"/>
                      </a:cubicBezTo>
                    </a:path>
                  </a:pathLst>
                </a:custGeom>
                <a:noFill/>
                <a:ln cap="flat" cmpd="sng" w="81875">
                  <a:solidFill>
                    <a:srgbClr val="3D445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1105" name="Google Shape;1105;p19"/>
              <p:cNvSpPr/>
              <p:nvPr/>
            </p:nvSpPr>
            <p:spPr>
              <a:xfrm>
                <a:off x="5298090" y="3751992"/>
                <a:ext cx="953928" cy="1075848"/>
              </a:xfrm>
              <a:custGeom>
                <a:rect b="b" l="l" r="r" t="t"/>
                <a:pathLst>
                  <a:path extrusionOk="0" h="1075848" w="953928">
                    <a:moveTo>
                      <a:pt x="953929" y="1075849"/>
                    </a:moveTo>
                    <a:lnTo>
                      <a:pt x="953929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9700">
                <a:solidFill>
                  <a:srgbClr val="3D445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1106" name="Google Shape;1106;p19"/>
              <p:cNvGrpSpPr/>
              <p:nvPr/>
            </p:nvGrpSpPr>
            <p:grpSpPr>
              <a:xfrm>
                <a:off x="7249191" y="3499865"/>
                <a:ext cx="1486662" cy="802481"/>
                <a:chOff x="7249191" y="3499865"/>
                <a:chExt cx="1486662" cy="802481"/>
              </a:xfrm>
            </p:grpSpPr>
            <p:sp>
              <p:nvSpPr>
                <p:cNvPr id="1107" name="Google Shape;1107;p19"/>
                <p:cNvSpPr/>
                <p:nvPr/>
              </p:nvSpPr>
              <p:spPr>
                <a:xfrm>
                  <a:off x="7249191" y="3745705"/>
                  <a:ext cx="1486662" cy="556641"/>
                </a:xfrm>
                <a:custGeom>
                  <a:rect b="b" l="l" r="r" t="t"/>
                  <a:pathLst>
                    <a:path extrusionOk="0" h="556641" w="1486662">
                      <a:moveTo>
                        <a:pt x="1486662" y="0"/>
                      </a:moveTo>
                      <a:lnTo>
                        <a:pt x="1486662" y="326517"/>
                      </a:lnTo>
                      <a:cubicBezTo>
                        <a:pt x="1486662" y="453580"/>
                        <a:pt x="1153859" y="556641"/>
                        <a:pt x="743331" y="556641"/>
                      </a:cubicBezTo>
                      <a:cubicBezTo>
                        <a:pt x="332804" y="556641"/>
                        <a:pt x="0" y="453580"/>
                        <a:pt x="0" y="326517"/>
                      </a:cubicBezTo>
                      <a:lnTo>
                        <a:pt x="0" y="0"/>
                      </a:lnTo>
                    </a:path>
                  </a:pathLst>
                </a:custGeom>
                <a:solidFill>
                  <a:srgbClr val="7EB9C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08" name="Google Shape;1108;p19"/>
                <p:cNvSpPr/>
                <p:nvPr/>
              </p:nvSpPr>
              <p:spPr>
                <a:xfrm>
                  <a:off x="7249191" y="3499865"/>
                  <a:ext cx="1486661" cy="460248"/>
                </a:xfrm>
                <a:custGeom>
                  <a:rect b="b" l="l" r="r" t="t"/>
                  <a:pathLst>
                    <a:path extrusionOk="0" h="460248" w="1486661">
                      <a:moveTo>
                        <a:pt x="1486662" y="230124"/>
                      </a:moveTo>
                      <a:cubicBezTo>
                        <a:pt x="1486662" y="357218"/>
                        <a:pt x="1153862" y="460248"/>
                        <a:pt x="743331" y="460248"/>
                      </a:cubicBezTo>
                      <a:cubicBezTo>
                        <a:pt x="332801" y="460248"/>
                        <a:pt x="0" y="357218"/>
                        <a:pt x="0" y="230124"/>
                      </a:cubicBezTo>
                      <a:cubicBezTo>
                        <a:pt x="0" y="103030"/>
                        <a:pt x="332801" y="0"/>
                        <a:pt x="743331" y="0"/>
                      </a:cubicBezTo>
                      <a:cubicBezTo>
                        <a:pt x="1153862" y="0"/>
                        <a:pt x="1486662" y="103030"/>
                        <a:pt x="1486662" y="230124"/>
                      </a:cubicBezTo>
                      <a:close/>
                    </a:path>
                  </a:pathLst>
                </a:custGeom>
                <a:solidFill>
                  <a:srgbClr val="7EB9C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1109" name="Google Shape;1109;p19"/>
              <p:cNvGrpSpPr/>
              <p:nvPr/>
            </p:nvGrpSpPr>
            <p:grpSpPr>
              <a:xfrm>
                <a:off x="7249191" y="2999707"/>
                <a:ext cx="1486662" cy="767619"/>
                <a:chOff x="7249191" y="2999707"/>
                <a:chExt cx="1486662" cy="767619"/>
              </a:xfrm>
            </p:grpSpPr>
            <p:sp>
              <p:nvSpPr>
                <p:cNvPr id="1110" name="Google Shape;1110;p19"/>
                <p:cNvSpPr/>
                <p:nvPr/>
              </p:nvSpPr>
              <p:spPr>
                <a:xfrm>
                  <a:off x="7249191" y="3210686"/>
                  <a:ext cx="1486662" cy="556640"/>
                </a:xfrm>
                <a:custGeom>
                  <a:rect b="b" l="l" r="r" t="t"/>
                  <a:pathLst>
                    <a:path extrusionOk="0" h="556640" w="1486662">
                      <a:moveTo>
                        <a:pt x="1486662" y="0"/>
                      </a:moveTo>
                      <a:lnTo>
                        <a:pt x="1486662" y="326517"/>
                      </a:lnTo>
                      <a:cubicBezTo>
                        <a:pt x="1486662" y="453581"/>
                        <a:pt x="1153859" y="556641"/>
                        <a:pt x="743331" y="556641"/>
                      </a:cubicBezTo>
                      <a:cubicBezTo>
                        <a:pt x="332804" y="556641"/>
                        <a:pt x="0" y="453581"/>
                        <a:pt x="0" y="326517"/>
                      </a:cubicBezTo>
                      <a:lnTo>
                        <a:pt x="0" y="0"/>
                      </a:lnTo>
                    </a:path>
                  </a:pathLst>
                </a:custGeom>
                <a:solidFill>
                  <a:srgbClr val="FDC34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11" name="Google Shape;1111;p19"/>
                <p:cNvSpPr/>
                <p:nvPr/>
              </p:nvSpPr>
              <p:spPr>
                <a:xfrm>
                  <a:off x="7249191" y="2999707"/>
                  <a:ext cx="1486661" cy="425386"/>
                </a:xfrm>
                <a:custGeom>
                  <a:rect b="b" l="l" r="r" t="t"/>
                  <a:pathLst>
                    <a:path extrusionOk="0" h="425386" w="1486661">
                      <a:moveTo>
                        <a:pt x="1486662" y="212693"/>
                      </a:moveTo>
                      <a:cubicBezTo>
                        <a:pt x="1486662" y="330160"/>
                        <a:pt x="1153862" y="425386"/>
                        <a:pt x="743331" y="425386"/>
                      </a:cubicBezTo>
                      <a:cubicBezTo>
                        <a:pt x="332801" y="425386"/>
                        <a:pt x="0" y="330160"/>
                        <a:pt x="0" y="212693"/>
                      </a:cubicBezTo>
                      <a:cubicBezTo>
                        <a:pt x="0" y="95226"/>
                        <a:pt x="332801" y="0"/>
                        <a:pt x="743331" y="0"/>
                      </a:cubicBezTo>
                      <a:cubicBezTo>
                        <a:pt x="1153862" y="0"/>
                        <a:pt x="1486662" y="95226"/>
                        <a:pt x="1486662" y="212693"/>
                      </a:cubicBezTo>
                      <a:close/>
                    </a:path>
                  </a:pathLst>
                </a:custGeom>
                <a:solidFill>
                  <a:srgbClr val="FDC34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1112" name="Google Shape;1112;p19"/>
              <p:cNvGrpSpPr/>
              <p:nvPr/>
            </p:nvGrpSpPr>
            <p:grpSpPr>
              <a:xfrm>
                <a:off x="7249191" y="2429731"/>
                <a:ext cx="1486662" cy="802481"/>
                <a:chOff x="7249191" y="2429731"/>
                <a:chExt cx="1486662" cy="802481"/>
              </a:xfrm>
            </p:grpSpPr>
            <p:sp>
              <p:nvSpPr>
                <p:cNvPr id="1113" name="Google Shape;1113;p19"/>
                <p:cNvSpPr/>
                <p:nvPr/>
              </p:nvSpPr>
              <p:spPr>
                <a:xfrm>
                  <a:off x="7249191" y="2675571"/>
                  <a:ext cx="1486662" cy="556641"/>
                </a:xfrm>
                <a:custGeom>
                  <a:rect b="b" l="l" r="r" t="t"/>
                  <a:pathLst>
                    <a:path extrusionOk="0" h="556641" w="1486662">
                      <a:moveTo>
                        <a:pt x="1486662" y="0"/>
                      </a:moveTo>
                      <a:lnTo>
                        <a:pt x="1486662" y="326517"/>
                      </a:lnTo>
                      <a:cubicBezTo>
                        <a:pt x="1486662" y="453581"/>
                        <a:pt x="1153859" y="556641"/>
                        <a:pt x="743331" y="556641"/>
                      </a:cubicBezTo>
                      <a:cubicBezTo>
                        <a:pt x="332804" y="556641"/>
                        <a:pt x="0" y="453581"/>
                        <a:pt x="0" y="326517"/>
                      </a:cubicBezTo>
                      <a:lnTo>
                        <a:pt x="0" y="0"/>
                      </a:lnTo>
                    </a:path>
                  </a:pathLst>
                </a:custGeom>
                <a:solidFill>
                  <a:srgbClr val="F04F4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14" name="Google Shape;1114;p19"/>
                <p:cNvSpPr/>
                <p:nvPr/>
              </p:nvSpPr>
              <p:spPr>
                <a:xfrm>
                  <a:off x="7249191" y="2429731"/>
                  <a:ext cx="1486661" cy="460247"/>
                </a:xfrm>
                <a:custGeom>
                  <a:rect b="b" l="l" r="r" t="t"/>
                  <a:pathLst>
                    <a:path extrusionOk="0" h="460247" w="1486661">
                      <a:moveTo>
                        <a:pt x="1486662" y="230124"/>
                      </a:moveTo>
                      <a:cubicBezTo>
                        <a:pt x="1486662" y="357218"/>
                        <a:pt x="1153862" y="460248"/>
                        <a:pt x="743331" y="460248"/>
                      </a:cubicBezTo>
                      <a:cubicBezTo>
                        <a:pt x="332801" y="460248"/>
                        <a:pt x="0" y="357218"/>
                        <a:pt x="0" y="230124"/>
                      </a:cubicBezTo>
                      <a:cubicBezTo>
                        <a:pt x="0" y="103030"/>
                        <a:pt x="332801" y="0"/>
                        <a:pt x="743331" y="0"/>
                      </a:cubicBezTo>
                      <a:cubicBezTo>
                        <a:pt x="1153862" y="0"/>
                        <a:pt x="1486662" y="103030"/>
                        <a:pt x="1486662" y="230124"/>
                      </a:cubicBezTo>
                      <a:close/>
                    </a:path>
                  </a:pathLst>
                </a:custGeom>
                <a:solidFill>
                  <a:srgbClr val="F04F4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1115" name="Google Shape;1115;p19"/>
              <p:cNvSpPr/>
              <p:nvPr/>
            </p:nvSpPr>
            <p:spPr>
              <a:xfrm rot="10800000">
                <a:off x="5144680" y="1343215"/>
                <a:ext cx="1520761" cy="1196625"/>
              </a:xfrm>
              <a:custGeom>
                <a:rect b="b" l="l" r="r" t="t"/>
                <a:pathLst>
                  <a:path extrusionOk="0" h="1196625" w="1520761">
                    <a:moveTo>
                      <a:pt x="0" y="0"/>
                    </a:moveTo>
                    <a:lnTo>
                      <a:pt x="1520762" y="0"/>
                    </a:lnTo>
                    <a:lnTo>
                      <a:pt x="1520762" y="1196626"/>
                    </a:lnTo>
                    <a:lnTo>
                      <a:pt x="0" y="1196626"/>
                    </a:lnTo>
                    <a:close/>
                  </a:path>
                </a:pathLst>
              </a:custGeom>
              <a:solidFill>
                <a:srgbClr val="C7DD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6" name="Google Shape;1116;p19"/>
              <p:cNvSpPr/>
              <p:nvPr/>
            </p:nvSpPr>
            <p:spPr>
              <a:xfrm>
                <a:off x="5903785" y="5238749"/>
                <a:ext cx="782288" cy="120967"/>
              </a:xfrm>
              <a:custGeom>
                <a:rect b="b" l="l" r="r" t="t"/>
                <a:pathLst>
                  <a:path extrusionOk="0" h="120967" w="782288">
                    <a:moveTo>
                      <a:pt x="281845" y="60484"/>
                    </a:moveTo>
                    <a:lnTo>
                      <a:pt x="281845" y="60484"/>
                    </a:lnTo>
                    <a:cubicBezTo>
                      <a:pt x="281845" y="27051"/>
                      <a:pt x="308515" y="0"/>
                      <a:pt x="341471" y="0"/>
                    </a:cubicBezTo>
                    <a:lnTo>
                      <a:pt x="421862" y="0"/>
                    </a:lnTo>
                    <a:cubicBezTo>
                      <a:pt x="454819" y="0"/>
                      <a:pt x="481489" y="27051"/>
                      <a:pt x="481489" y="60484"/>
                    </a:cubicBezTo>
                    <a:lnTo>
                      <a:pt x="481489" y="60484"/>
                    </a:lnTo>
                    <a:cubicBezTo>
                      <a:pt x="481489" y="93916"/>
                      <a:pt x="454819" y="120968"/>
                      <a:pt x="421862" y="120968"/>
                    </a:cubicBezTo>
                    <a:lnTo>
                      <a:pt x="341471" y="120968"/>
                    </a:lnTo>
                    <a:cubicBezTo>
                      <a:pt x="308515" y="120968"/>
                      <a:pt x="281845" y="93916"/>
                      <a:pt x="281845" y="60484"/>
                    </a:cubicBezTo>
                    <a:close/>
                    <a:moveTo>
                      <a:pt x="0" y="60484"/>
                    </a:moveTo>
                    <a:lnTo>
                      <a:pt x="0" y="60484"/>
                    </a:lnTo>
                    <a:cubicBezTo>
                      <a:pt x="0" y="27051"/>
                      <a:pt x="26670" y="0"/>
                      <a:pt x="59626" y="0"/>
                    </a:cubicBezTo>
                    <a:lnTo>
                      <a:pt x="140017" y="0"/>
                    </a:lnTo>
                    <a:cubicBezTo>
                      <a:pt x="172974" y="0"/>
                      <a:pt x="199644" y="27051"/>
                      <a:pt x="199644" y="60484"/>
                    </a:cubicBezTo>
                    <a:lnTo>
                      <a:pt x="199644" y="60484"/>
                    </a:lnTo>
                    <a:cubicBezTo>
                      <a:pt x="199644" y="93916"/>
                      <a:pt x="172974" y="120968"/>
                      <a:pt x="140017" y="120968"/>
                    </a:cubicBezTo>
                    <a:lnTo>
                      <a:pt x="59626" y="120968"/>
                    </a:lnTo>
                    <a:cubicBezTo>
                      <a:pt x="26765" y="120968"/>
                      <a:pt x="0" y="93916"/>
                      <a:pt x="0" y="60484"/>
                    </a:cubicBezTo>
                    <a:close/>
                    <a:moveTo>
                      <a:pt x="582644" y="60484"/>
                    </a:moveTo>
                    <a:lnTo>
                      <a:pt x="582644" y="60484"/>
                    </a:lnTo>
                    <a:cubicBezTo>
                      <a:pt x="582644" y="27051"/>
                      <a:pt x="609314" y="0"/>
                      <a:pt x="642271" y="0"/>
                    </a:cubicBezTo>
                    <a:lnTo>
                      <a:pt x="722662" y="0"/>
                    </a:lnTo>
                    <a:cubicBezTo>
                      <a:pt x="755618" y="0"/>
                      <a:pt x="782288" y="27051"/>
                      <a:pt x="782288" y="60484"/>
                    </a:cubicBezTo>
                    <a:lnTo>
                      <a:pt x="782288" y="60484"/>
                    </a:lnTo>
                    <a:cubicBezTo>
                      <a:pt x="782288" y="93916"/>
                      <a:pt x="755618" y="120968"/>
                      <a:pt x="722662" y="120968"/>
                    </a:cubicBezTo>
                    <a:lnTo>
                      <a:pt x="642271" y="120968"/>
                    </a:lnTo>
                    <a:cubicBezTo>
                      <a:pt x="609409" y="120968"/>
                      <a:pt x="582644" y="93916"/>
                      <a:pt x="582644" y="60484"/>
                    </a:cubicBezTo>
                    <a:close/>
                  </a:path>
                </a:pathLst>
              </a:custGeom>
              <a:solidFill>
                <a:srgbClr val="3D445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7" name="Google Shape;1117;p19"/>
              <p:cNvSpPr/>
              <p:nvPr/>
            </p:nvSpPr>
            <p:spPr>
              <a:xfrm>
                <a:off x="6001321" y="3536917"/>
                <a:ext cx="444245" cy="450532"/>
              </a:xfrm>
              <a:custGeom>
                <a:rect b="b" l="l" r="r" t="t"/>
                <a:pathLst>
                  <a:path extrusionOk="0" h="450532" w="444245">
                    <a:moveTo>
                      <a:pt x="444246" y="225266"/>
                    </a:moveTo>
                    <a:cubicBezTo>
                      <a:pt x="444246" y="349677"/>
                      <a:pt x="344798" y="450533"/>
                      <a:pt x="222123" y="450533"/>
                    </a:cubicBezTo>
                    <a:cubicBezTo>
                      <a:pt x="99448" y="450533"/>
                      <a:pt x="0" y="349677"/>
                      <a:pt x="0" y="225266"/>
                    </a:cubicBezTo>
                    <a:cubicBezTo>
                      <a:pt x="0" y="100855"/>
                      <a:pt x="99448" y="0"/>
                      <a:pt x="222123" y="0"/>
                    </a:cubicBezTo>
                    <a:cubicBezTo>
                      <a:pt x="344798" y="0"/>
                      <a:pt x="444246" y="100855"/>
                      <a:pt x="444246" y="225266"/>
                    </a:cubicBezTo>
                    <a:close/>
                  </a:path>
                </a:pathLst>
              </a:custGeom>
              <a:solidFill>
                <a:srgbClr val="F04F4C"/>
              </a:solidFill>
              <a:ln cap="flat" cmpd="sng" w="79450">
                <a:solidFill>
                  <a:srgbClr val="3D445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8" name="Google Shape;1118;p19"/>
              <p:cNvSpPr/>
              <p:nvPr/>
            </p:nvSpPr>
            <p:spPr>
              <a:xfrm>
                <a:off x="4240148" y="5043296"/>
                <a:ext cx="423862" cy="429958"/>
              </a:xfrm>
              <a:custGeom>
                <a:rect b="b" l="l" r="r" t="t"/>
                <a:pathLst>
                  <a:path extrusionOk="0" h="429958" w="423862">
                    <a:moveTo>
                      <a:pt x="423863" y="214979"/>
                    </a:moveTo>
                    <a:cubicBezTo>
                      <a:pt x="423863" y="333709"/>
                      <a:pt x="328978" y="429958"/>
                      <a:pt x="211931" y="429958"/>
                    </a:cubicBezTo>
                    <a:cubicBezTo>
                      <a:pt x="94885" y="429958"/>
                      <a:pt x="0" y="333709"/>
                      <a:pt x="0" y="214979"/>
                    </a:cubicBezTo>
                    <a:cubicBezTo>
                      <a:pt x="0" y="96249"/>
                      <a:pt x="94885" y="0"/>
                      <a:pt x="211931" y="0"/>
                    </a:cubicBezTo>
                    <a:cubicBezTo>
                      <a:pt x="328978" y="0"/>
                      <a:pt x="423863" y="96249"/>
                      <a:pt x="423863" y="214979"/>
                    </a:cubicBezTo>
                    <a:close/>
                  </a:path>
                </a:pathLst>
              </a:custGeom>
              <a:solidFill>
                <a:srgbClr val="7EB9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9" name="Google Shape;1119;p19"/>
              <p:cNvSpPr/>
              <p:nvPr/>
            </p:nvSpPr>
            <p:spPr>
              <a:xfrm>
                <a:off x="6995350" y="4354448"/>
                <a:ext cx="990123" cy="903732"/>
              </a:xfrm>
              <a:custGeom>
                <a:rect b="b" l="l" r="r" t="t"/>
                <a:pathLst>
                  <a:path extrusionOk="0" h="903732" w="990123">
                    <a:moveTo>
                      <a:pt x="990124" y="0"/>
                    </a:moveTo>
                    <a:lnTo>
                      <a:pt x="990124" y="705326"/>
                    </a:lnTo>
                    <a:cubicBezTo>
                      <a:pt x="990124" y="814864"/>
                      <a:pt x="902494" y="903732"/>
                      <a:pt x="794480" y="903732"/>
                    </a:cubicBezTo>
                    <a:lnTo>
                      <a:pt x="0" y="903732"/>
                    </a:lnTo>
                  </a:path>
                </a:pathLst>
              </a:custGeom>
              <a:noFill/>
              <a:ln cap="flat" cmpd="sng" w="113500">
                <a:solidFill>
                  <a:srgbClr val="3D445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0" name="Google Shape;1120;p19"/>
              <p:cNvSpPr/>
              <p:nvPr/>
            </p:nvSpPr>
            <p:spPr>
              <a:xfrm>
                <a:off x="5356954" y="1625250"/>
                <a:ext cx="1048988" cy="91440"/>
              </a:xfrm>
              <a:custGeom>
                <a:rect b="b" l="l" r="r" t="t"/>
                <a:pathLst>
                  <a:path extrusionOk="0" h="91440" w="1048988">
                    <a:moveTo>
                      <a:pt x="0" y="0"/>
                    </a:moveTo>
                    <a:lnTo>
                      <a:pt x="1048988" y="0"/>
                    </a:lnTo>
                    <a:lnTo>
                      <a:pt x="1048988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rgbClr val="3D445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1" name="Google Shape;1121;p19"/>
              <p:cNvSpPr/>
              <p:nvPr/>
            </p:nvSpPr>
            <p:spPr>
              <a:xfrm>
                <a:off x="5356954" y="1876710"/>
                <a:ext cx="1048988" cy="91439"/>
              </a:xfrm>
              <a:custGeom>
                <a:rect b="b" l="l" r="r" t="t"/>
                <a:pathLst>
                  <a:path extrusionOk="0" h="91439" w="1048988">
                    <a:moveTo>
                      <a:pt x="0" y="0"/>
                    </a:moveTo>
                    <a:lnTo>
                      <a:pt x="1048988" y="0"/>
                    </a:lnTo>
                    <a:lnTo>
                      <a:pt x="1048988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rgbClr val="3D445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122" name="Google Shape;1122;p19"/>
            <p:cNvGrpSpPr/>
            <p:nvPr/>
          </p:nvGrpSpPr>
          <p:grpSpPr>
            <a:xfrm>
              <a:off x="7968839" y="2861976"/>
              <a:ext cx="1474572" cy="1321812"/>
              <a:chOff x="3452812" y="1062035"/>
              <a:chExt cx="5283041" cy="4735736"/>
            </a:xfrm>
          </p:grpSpPr>
          <p:sp>
            <p:nvSpPr>
              <p:cNvPr id="1123" name="Google Shape;1123;p19"/>
              <p:cNvSpPr/>
              <p:nvPr/>
            </p:nvSpPr>
            <p:spPr>
              <a:xfrm>
                <a:off x="4422457" y="1695206"/>
                <a:ext cx="3562635" cy="1482904"/>
              </a:xfrm>
              <a:custGeom>
                <a:rect b="b" l="l" r="r" t="t"/>
                <a:pathLst>
                  <a:path extrusionOk="0" h="1482904" w="3562635">
                    <a:moveTo>
                      <a:pt x="0" y="1482905"/>
                    </a:moveTo>
                    <a:lnTo>
                      <a:pt x="0" y="255704"/>
                    </a:lnTo>
                    <a:cubicBezTo>
                      <a:pt x="0" y="118068"/>
                      <a:pt x="110395" y="6720"/>
                      <a:pt x="246031" y="7578"/>
                    </a:cubicBezTo>
                    <a:cubicBezTo>
                      <a:pt x="1269206" y="13674"/>
                      <a:pt x="2301526" y="-15568"/>
                      <a:pt x="3324606" y="12150"/>
                    </a:cubicBezTo>
                    <a:cubicBezTo>
                      <a:pt x="3457099" y="15769"/>
                      <a:pt x="3562636" y="125973"/>
                      <a:pt x="3562636" y="260371"/>
                    </a:cubicBezTo>
                    <a:lnTo>
                      <a:pt x="3562636" y="679567"/>
                    </a:lnTo>
                  </a:path>
                </a:pathLst>
              </a:custGeom>
              <a:noFill/>
              <a:ln cap="flat" cmpd="sng" w="113500">
                <a:solidFill>
                  <a:srgbClr val="3D445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4" name="Google Shape;1124;p19"/>
              <p:cNvSpPr/>
              <p:nvPr/>
            </p:nvSpPr>
            <p:spPr>
              <a:xfrm>
                <a:off x="3452812" y="3106673"/>
                <a:ext cx="1932241" cy="1244441"/>
              </a:xfrm>
              <a:custGeom>
                <a:rect b="b" l="l" r="r" t="t"/>
                <a:pathLst>
                  <a:path extrusionOk="0" h="1244441" w="1932241">
                    <a:moveTo>
                      <a:pt x="969455" y="1244441"/>
                    </a:moveTo>
                    <a:lnTo>
                      <a:pt x="1932242" y="622173"/>
                    </a:lnTo>
                    <a:lnTo>
                      <a:pt x="962882" y="0"/>
                    </a:lnTo>
                    <a:lnTo>
                      <a:pt x="0" y="615505"/>
                    </a:lnTo>
                    <a:close/>
                  </a:path>
                </a:pathLst>
              </a:custGeom>
              <a:solidFill>
                <a:srgbClr val="A8C4C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5" name="Google Shape;1125;p19"/>
              <p:cNvSpPr/>
              <p:nvPr/>
            </p:nvSpPr>
            <p:spPr>
              <a:xfrm>
                <a:off x="5724715" y="4936997"/>
                <a:ext cx="1402651" cy="860774"/>
              </a:xfrm>
              <a:custGeom>
                <a:rect b="b" l="l" r="r" t="t"/>
                <a:pathLst>
                  <a:path extrusionOk="0" h="860774" w="1402651">
                    <a:moveTo>
                      <a:pt x="348996" y="860774"/>
                    </a:moveTo>
                    <a:lnTo>
                      <a:pt x="1053656" y="860774"/>
                    </a:lnTo>
                    <a:cubicBezTo>
                      <a:pt x="1246442" y="860774"/>
                      <a:pt x="1402652" y="704564"/>
                      <a:pt x="1402652" y="511778"/>
                    </a:cubicBezTo>
                    <a:lnTo>
                      <a:pt x="1402652" y="348996"/>
                    </a:lnTo>
                    <a:cubicBezTo>
                      <a:pt x="1402652" y="156210"/>
                      <a:pt x="1246442" y="0"/>
                      <a:pt x="1053656" y="0"/>
                    </a:cubicBezTo>
                    <a:lnTo>
                      <a:pt x="348996" y="0"/>
                    </a:lnTo>
                    <a:cubicBezTo>
                      <a:pt x="156305" y="0"/>
                      <a:pt x="0" y="156210"/>
                      <a:pt x="0" y="348996"/>
                    </a:cubicBezTo>
                    <a:lnTo>
                      <a:pt x="0" y="511778"/>
                    </a:lnTo>
                    <a:cubicBezTo>
                      <a:pt x="0" y="704564"/>
                      <a:pt x="156210" y="860774"/>
                      <a:pt x="348996" y="860774"/>
                    </a:cubicBezTo>
                    <a:close/>
                  </a:path>
                </a:pathLst>
              </a:custGeom>
              <a:solidFill>
                <a:srgbClr val="C7DD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6" name="Google Shape;1126;p19"/>
              <p:cNvSpPr/>
              <p:nvPr/>
            </p:nvSpPr>
            <p:spPr>
              <a:xfrm rot="10800000">
                <a:off x="5466958" y="1062035"/>
                <a:ext cx="1420368" cy="937355"/>
              </a:xfrm>
              <a:custGeom>
                <a:rect b="b" l="l" r="r" t="t"/>
                <a:pathLst>
                  <a:path extrusionOk="0" h="937355" w="1420368">
                    <a:moveTo>
                      <a:pt x="0" y="0"/>
                    </a:moveTo>
                    <a:lnTo>
                      <a:pt x="1420368" y="0"/>
                    </a:lnTo>
                    <a:lnTo>
                      <a:pt x="1420368" y="937355"/>
                    </a:lnTo>
                    <a:lnTo>
                      <a:pt x="0" y="937355"/>
                    </a:lnTo>
                    <a:close/>
                  </a:path>
                </a:pathLst>
              </a:custGeom>
              <a:solidFill>
                <a:srgbClr val="AFCFE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1127" name="Google Shape;1127;p19"/>
              <p:cNvGrpSpPr/>
              <p:nvPr/>
            </p:nvGrpSpPr>
            <p:grpSpPr>
              <a:xfrm>
                <a:off x="4449507" y="4354543"/>
                <a:ext cx="1151192" cy="913257"/>
                <a:chOff x="4449507" y="4354543"/>
                <a:chExt cx="1151192" cy="913257"/>
              </a:xfrm>
            </p:grpSpPr>
            <p:sp>
              <p:nvSpPr>
                <p:cNvPr id="1128" name="Google Shape;1128;p19"/>
                <p:cNvSpPr/>
                <p:nvPr/>
              </p:nvSpPr>
              <p:spPr>
                <a:xfrm>
                  <a:off x="5459253" y="5258275"/>
                  <a:ext cx="141446" cy="9525"/>
                </a:xfrm>
                <a:custGeom>
                  <a:rect b="b" l="l" r="r" t="t"/>
                  <a:pathLst>
                    <a:path extrusionOk="0" h="9525" w="141446">
                      <a:moveTo>
                        <a:pt x="141446" y="0"/>
                      </a:moveTo>
                      <a:cubicBezTo>
                        <a:pt x="91345" y="0"/>
                        <a:pt x="44387" y="0"/>
                        <a:pt x="0" y="0"/>
                      </a:cubicBezTo>
                    </a:path>
                  </a:pathLst>
                </a:custGeom>
                <a:noFill/>
                <a:ln cap="flat" cmpd="sng" w="81875">
                  <a:solidFill>
                    <a:srgbClr val="3D445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29" name="Google Shape;1129;p19"/>
                <p:cNvSpPr/>
                <p:nvPr/>
              </p:nvSpPr>
              <p:spPr>
                <a:xfrm>
                  <a:off x="4652962" y="5258275"/>
                  <a:ext cx="682275" cy="9525"/>
                </a:xfrm>
                <a:custGeom>
                  <a:rect b="b" l="l" r="r" t="t"/>
                  <a:pathLst>
                    <a:path extrusionOk="0" h="9525" w="682275">
                      <a:moveTo>
                        <a:pt x="682276" y="0"/>
                      </a:moveTo>
                      <a:cubicBezTo>
                        <a:pt x="433483" y="0"/>
                        <a:pt x="258794" y="0"/>
                        <a:pt x="0" y="0"/>
                      </a:cubicBezTo>
                    </a:path>
                  </a:pathLst>
                </a:custGeom>
                <a:noFill/>
                <a:ln cap="flat" cmpd="sng" w="81875">
                  <a:solidFill>
                    <a:srgbClr val="3D445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30" name="Google Shape;1130;p19"/>
                <p:cNvSpPr/>
                <p:nvPr/>
              </p:nvSpPr>
              <p:spPr>
                <a:xfrm>
                  <a:off x="4449507" y="5114829"/>
                  <a:ext cx="141446" cy="143446"/>
                </a:xfrm>
                <a:custGeom>
                  <a:rect b="b" l="l" r="r" t="t"/>
                  <a:pathLst>
                    <a:path extrusionOk="0" h="143446" w="141446">
                      <a:moveTo>
                        <a:pt x="141446" y="143446"/>
                      </a:moveTo>
                      <a:cubicBezTo>
                        <a:pt x="97060" y="143446"/>
                        <a:pt x="50197" y="143446"/>
                        <a:pt x="0" y="143446"/>
                      </a:cubicBezTo>
                      <a:cubicBezTo>
                        <a:pt x="0" y="89154"/>
                        <a:pt x="0" y="41910"/>
                        <a:pt x="0" y="0"/>
                      </a:cubicBezTo>
                    </a:path>
                  </a:pathLst>
                </a:custGeom>
                <a:noFill/>
                <a:ln cap="flat" cmpd="sng" w="81875">
                  <a:solidFill>
                    <a:srgbClr val="3D445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31" name="Google Shape;1131;p19"/>
                <p:cNvSpPr/>
                <p:nvPr/>
              </p:nvSpPr>
              <p:spPr>
                <a:xfrm>
                  <a:off x="4449507" y="4575047"/>
                  <a:ext cx="9525" cy="385476"/>
                </a:xfrm>
                <a:custGeom>
                  <a:rect b="b" l="l" r="r" t="t"/>
                  <a:pathLst>
                    <a:path extrusionOk="0" h="385476" w="9525">
                      <a:moveTo>
                        <a:pt x="0" y="385477"/>
                      </a:moveTo>
                      <a:cubicBezTo>
                        <a:pt x="0" y="242316"/>
                        <a:pt x="0" y="173355"/>
                        <a:pt x="0" y="0"/>
                      </a:cubicBezTo>
                    </a:path>
                  </a:pathLst>
                </a:custGeom>
                <a:noFill/>
                <a:ln cap="flat" cmpd="sng" w="81875">
                  <a:solidFill>
                    <a:srgbClr val="3D445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32" name="Google Shape;1132;p19"/>
                <p:cNvSpPr/>
                <p:nvPr/>
              </p:nvSpPr>
              <p:spPr>
                <a:xfrm>
                  <a:off x="4449507" y="4354543"/>
                  <a:ext cx="9525" cy="143446"/>
                </a:xfrm>
                <a:custGeom>
                  <a:rect b="b" l="l" r="r" t="t"/>
                  <a:pathLst>
                    <a:path extrusionOk="0" h="143446" w="9525">
                      <a:moveTo>
                        <a:pt x="0" y="143446"/>
                      </a:moveTo>
                      <a:cubicBezTo>
                        <a:pt x="0" y="101536"/>
                        <a:pt x="0" y="54197"/>
                        <a:pt x="0" y="0"/>
                      </a:cubicBezTo>
                    </a:path>
                  </a:pathLst>
                </a:custGeom>
                <a:noFill/>
                <a:ln cap="flat" cmpd="sng" w="81875">
                  <a:solidFill>
                    <a:srgbClr val="3D445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1133" name="Google Shape;1133;p19"/>
              <p:cNvSpPr/>
              <p:nvPr/>
            </p:nvSpPr>
            <p:spPr>
              <a:xfrm>
                <a:off x="5298090" y="3751992"/>
                <a:ext cx="953928" cy="1075848"/>
              </a:xfrm>
              <a:custGeom>
                <a:rect b="b" l="l" r="r" t="t"/>
                <a:pathLst>
                  <a:path extrusionOk="0" h="1075848" w="953928">
                    <a:moveTo>
                      <a:pt x="953929" y="1075849"/>
                    </a:moveTo>
                    <a:lnTo>
                      <a:pt x="953929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9700">
                <a:solidFill>
                  <a:srgbClr val="3D445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1134" name="Google Shape;1134;p19"/>
              <p:cNvGrpSpPr/>
              <p:nvPr/>
            </p:nvGrpSpPr>
            <p:grpSpPr>
              <a:xfrm>
                <a:off x="7249191" y="3499865"/>
                <a:ext cx="1486662" cy="802481"/>
                <a:chOff x="7249191" y="3499865"/>
                <a:chExt cx="1486662" cy="802481"/>
              </a:xfrm>
            </p:grpSpPr>
            <p:sp>
              <p:nvSpPr>
                <p:cNvPr id="1135" name="Google Shape;1135;p19"/>
                <p:cNvSpPr/>
                <p:nvPr/>
              </p:nvSpPr>
              <p:spPr>
                <a:xfrm>
                  <a:off x="7249191" y="3745705"/>
                  <a:ext cx="1486662" cy="556641"/>
                </a:xfrm>
                <a:custGeom>
                  <a:rect b="b" l="l" r="r" t="t"/>
                  <a:pathLst>
                    <a:path extrusionOk="0" h="556641" w="1486662">
                      <a:moveTo>
                        <a:pt x="1486662" y="0"/>
                      </a:moveTo>
                      <a:lnTo>
                        <a:pt x="1486662" y="326517"/>
                      </a:lnTo>
                      <a:cubicBezTo>
                        <a:pt x="1486662" y="453580"/>
                        <a:pt x="1153859" y="556641"/>
                        <a:pt x="743331" y="556641"/>
                      </a:cubicBezTo>
                      <a:cubicBezTo>
                        <a:pt x="332804" y="556641"/>
                        <a:pt x="0" y="453580"/>
                        <a:pt x="0" y="326517"/>
                      </a:cubicBezTo>
                      <a:lnTo>
                        <a:pt x="0" y="0"/>
                      </a:lnTo>
                    </a:path>
                  </a:pathLst>
                </a:custGeom>
                <a:solidFill>
                  <a:srgbClr val="7EB9C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36" name="Google Shape;1136;p19"/>
                <p:cNvSpPr/>
                <p:nvPr/>
              </p:nvSpPr>
              <p:spPr>
                <a:xfrm>
                  <a:off x="7249191" y="3499865"/>
                  <a:ext cx="1486661" cy="460248"/>
                </a:xfrm>
                <a:custGeom>
                  <a:rect b="b" l="l" r="r" t="t"/>
                  <a:pathLst>
                    <a:path extrusionOk="0" h="460248" w="1486661">
                      <a:moveTo>
                        <a:pt x="1486662" y="230124"/>
                      </a:moveTo>
                      <a:cubicBezTo>
                        <a:pt x="1486662" y="357218"/>
                        <a:pt x="1153862" y="460248"/>
                        <a:pt x="743331" y="460248"/>
                      </a:cubicBezTo>
                      <a:cubicBezTo>
                        <a:pt x="332801" y="460248"/>
                        <a:pt x="0" y="357218"/>
                        <a:pt x="0" y="230124"/>
                      </a:cubicBezTo>
                      <a:cubicBezTo>
                        <a:pt x="0" y="103030"/>
                        <a:pt x="332801" y="0"/>
                        <a:pt x="743331" y="0"/>
                      </a:cubicBezTo>
                      <a:cubicBezTo>
                        <a:pt x="1153862" y="0"/>
                        <a:pt x="1486662" y="103030"/>
                        <a:pt x="1486662" y="230124"/>
                      </a:cubicBezTo>
                      <a:close/>
                    </a:path>
                  </a:pathLst>
                </a:custGeom>
                <a:solidFill>
                  <a:srgbClr val="7EB9C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1137" name="Google Shape;1137;p19"/>
              <p:cNvGrpSpPr/>
              <p:nvPr/>
            </p:nvGrpSpPr>
            <p:grpSpPr>
              <a:xfrm>
                <a:off x="7249191" y="2999707"/>
                <a:ext cx="1486662" cy="767619"/>
                <a:chOff x="7249191" y="2999707"/>
                <a:chExt cx="1486662" cy="767619"/>
              </a:xfrm>
            </p:grpSpPr>
            <p:sp>
              <p:nvSpPr>
                <p:cNvPr id="1138" name="Google Shape;1138;p19"/>
                <p:cNvSpPr/>
                <p:nvPr/>
              </p:nvSpPr>
              <p:spPr>
                <a:xfrm>
                  <a:off x="7249191" y="3210686"/>
                  <a:ext cx="1486662" cy="556640"/>
                </a:xfrm>
                <a:custGeom>
                  <a:rect b="b" l="l" r="r" t="t"/>
                  <a:pathLst>
                    <a:path extrusionOk="0" h="556640" w="1486662">
                      <a:moveTo>
                        <a:pt x="1486662" y="0"/>
                      </a:moveTo>
                      <a:lnTo>
                        <a:pt x="1486662" y="326517"/>
                      </a:lnTo>
                      <a:cubicBezTo>
                        <a:pt x="1486662" y="453581"/>
                        <a:pt x="1153859" y="556641"/>
                        <a:pt x="743331" y="556641"/>
                      </a:cubicBezTo>
                      <a:cubicBezTo>
                        <a:pt x="332804" y="556641"/>
                        <a:pt x="0" y="453581"/>
                        <a:pt x="0" y="326517"/>
                      </a:cubicBezTo>
                      <a:lnTo>
                        <a:pt x="0" y="0"/>
                      </a:lnTo>
                    </a:path>
                  </a:pathLst>
                </a:custGeom>
                <a:solidFill>
                  <a:srgbClr val="FDC34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39" name="Google Shape;1139;p19"/>
                <p:cNvSpPr/>
                <p:nvPr/>
              </p:nvSpPr>
              <p:spPr>
                <a:xfrm>
                  <a:off x="7249191" y="2999707"/>
                  <a:ext cx="1486661" cy="425386"/>
                </a:xfrm>
                <a:custGeom>
                  <a:rect b="b" l="l" r="r" t="t"/>
                  <a:pathLst>
                    <a:path extrusionOk="0" h="425386" w="1486661">
                      <a:moveTo>
                        <a:pt x="1486662" y="212693"/>
                      </a:moveTo>
                      <a:cubicBezTo>
                        <a:pt x="1486662" y="330160"/>
                        <a:pt x="1153862" y="425386"/>
                        <a:pt x="743331" y="425386"/>
                      </a:cubicBezTo>
                      <a:cubicBezTo>
                        <a:pt x="332801" y="425386"/>
                        <a:pt x="0" y="330160"/>
                        <a:pt x="0" y="212693"/>
                      </a:cubicBezTo>
                      <a:cubicBezTo>
                        <a:pt x="0" y="95226"/>
                        <a:pt x="332801" y="0"/>
                        <a:pt x="743331" y="0"/>
                      </a:cubicBezTo>
                      <a:cubicBezTo>
                        <a:pt x="1153862" y="0"/>
                        <a:pt x="1486662" y="95226"/>
                        <a:pt x="1486662" y="212693"/>
                      </a:cubicBezTo>
                      <a:close/>
                    </a:path>
                  </a:pathLst>
                </a:custGeom>
                <a:solidFill>
                  <a:srgbClr val="FDC34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1140" name="Google Shape;1140;p19"/>
              <p:cNvGrpSpPr/>
              <p:nvPr/>
            </p:nvGrpSpPr>
            <p:grpSpPr>
              <a:xfrm>
                <a:off x="7249191" y="2429731"/>
                <a:ext cx="1486662" cy="802481"/>
                <a:chOff x="7249191" y="2429731"/>
                <a:chExt cx="1486662" cy="802481"/>
              </a:xfrm>
            </p:grpSpPr>
            <p:sp>
              <p:nvSpPr>
                <p:cNvPr id="1141" name="Google Shape;1141;p19"/>
                <p:cNvSpPr/>
                <p:nvPr/>
              </p:nvSpPr>
              <p:spPr>
                <a:xfrm>
                  <a:off x="7249191" y="2675571"/>
                  <a:ext cx="1486662" cy="556641"/>
                </a:xfrm>
                <a:custGeom>
                  <a:rect b="b" l="l" r="r" t="t"/>
                  <a:pathLst>
                    <a:path extrusionOk="0" h="556641" w="1486662">
                      <a:moveTo>
                        <a:pt x="1486662" y="0"/>
                      </a:moveTo>
                      <a:lnTo>
                        <a:pt x="1486662" y="326517"/>
                      </a:lnTo>
                      <a:cubicBezTo>
                        <a:pt x="1486662" y="453581"/>
                        <a:pt x="1153859" y="556641"/>
                        <a:pt x="743331" y="556641"/>
                      </a:cubicBezTo>
                      <a:cubicBezTo>
                        <a:pt x="332804" y="556641"/>
                        <a:pt x="0" y="453581"/>
                        <a:pt x="0" y="326517"/>
                      </a:cubicBezTo>
                      <a:lnTo>
                        <a:pt x="0" y="0"/>
                      </a:lnTo>
                    </a:path>
                  </a:pathLst>
                </a:custGeom>
                <a:solidFill>
                  <a:srgbClr val="F04F4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142" name="Google Shape;1142;p19"/>
                <p:cNvSpPr/>
                <p:nvPr/>
              </p:nvSpPr>
              <p:spPr>
                <a:xfrm>
                  <a:off x="7249191" y="2429731"/>
                  <a:ext cx="1486661" cy="460247"/>
                </a:xfrm>
                <a:custGeom>
                  <a:rect b="b" l="l" r="r" t="t"/>
                  <a:pathLst>
                    <a:path extrusionOk="0" h="460247" w="1486661">
                      <a:moveTo>
                        <a:pt x="1486662" y="230124"/>
                      </a:moveTo>
                      <a:cubicBezTo>
                        <a:pt x="1486662" y="357218"/>
                        <a:pt x="1153862" y="460248"/>
                        <a:pt x="743331" y="460248"/>
                      </a:cubicBezTo>
                      <a:cubicBezTo>
                        <a:pt x="332801" y="460248"/>
                        <a:pt x="0" y="357218"/>
                        <a:pt x="0" y="230124"/>
                      </a:cubicBezTo>
                      <a:cubicBezTo>
                        <a:pt x="0" y="103030"/>
                        <a:pt x="332801" y="0"/>
                        <a:pt x="743331" y="0"/>
                      </a:cubicBezTo>
                      <a:cubicBezTo>
                        <a:pt x="1153862" y="0"/>
                        <a:pt x="1486662" y="103030"/>
                        <a:pt x="1486662" y="230124"/>
                      </a:cubicBezTo>
                      <a:close/>
                    </a:path>
                  </a:pathLst>
                </a:custGeom>
                <a:solidFill>
                  <a:srgbClr val="F04F4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1143" name="Google Shape;1143;p19"/>
              <p:cNvSpPr/>
              <p:nvPr/>
            </p:nvSpPr>
            <p:spPr>
              <a:xfrm rot="10800000">
                <a:off x="5144680" y="1343215"/>
                <a:ext cx="1520761" cy="1196625"/>
              </a:xfrm>
              <a:custGeom>
                <a:rect b="b" l="l" r="r" t="t"/>
                <a:pathLst>
                  <a:path extrusionOk="0" h="1196625" w="1520761">
                    <a:moveTo>
                      <a:pt x="0" y="0"/>
                    </a:moveTo>
                    <a:lnTo>
                      <a:pt x="1520762" y="0"/>
                    </a:lnTo>
                    <a:lnTo>
                      <a:pt x="1520762" y="1196626"/>
                    </a:lnTo>
                    <a:lnTo>
                      <a:pt x="0" y="1196626"/>
                    </a:lnTo>
                    <a:close/>
                  </a:path>
                </a:pathLst>
              </a:custGeom>
              <a:solidFill>
                <a:srgbClr val="C7DD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4" name="Google Shape;1144;p19"/>
              <p:cNvSpPr/>
              <p:nvPr/>
            </p:nvSpPr>
            <p:spPr>
              <a:xfrm>
                <a:off x="5903785" y="5238749"/>
                <a:ext cx="782288" cy="120967"/>
              </a:xfrm>
              <a:custGeom>
                <a:rect b="b" l="l" r="r" t="t"/>
                <a:pathLst>
                  <a:path extrusionOk="0" h="120967" w="782288">
                    <a:moveTo>
                      <a:pt x="281845" y="60484"/>
                    </a:moveTo>
                    <a:lnTo>
                      <a:pt x="281845" y="60484"/>
                    </a:lnTo>
                    <a:cubicBezTo>
                      <a:pt x="281845" y="27051"/>
                      <a:pt x="308515" y="0"/>
                      <a:pt x="341471" y="0"/>
                    </a:cubicBezTo>
                    <a:lnTo>
                      <a:pt x="421862" y="0"/>
                    </a:lnTo>
                    <a:cubicBezTo>
                      <a:pt x="454819" y="0"/>
                      <a:pt x="481489" y="27051"/>
                      <a:pt x="481489" y="60484"/>
                    </a:cubicBezTo>
                    <a:lnTo>
                      <a:pt x="481489" y="60484"/>
                    </a:lnTo>
                    <a:cubicBezTo>
                      <a:pt x="481489" y="93916"/>
                      <a:pt x="454819" y="120968"/>
                      <a:pt x="421862" y="120968"/>
                    </a:cubicBezTo>
                    <a:lnTo>
                      <a:pt x="341471" y="120968"/>
                    </a:lnTo>
                    <a:cubicBezTo>
                      <a:pt x="308515" y="120968"/>
                      <a:pt x="281845" y="93916"/>
                      <a:pt x="281845" y="60484"/>
                    </a:cubicBezTo>
                    <a:close/>
                    <a:moveTo>
                      <a:pt x="0" y="60484"/>
                    </a:moveTo>
                    <a:lnTo>
                      <a:pt x="0" y="60484"/>
                    </a:lnTo>
                    <a:cubicBezTo>
                      <a:pt x="0" y="27051"/>
                      <a:pt x="26670" y="0"/>
                      <a:pt x="59626" y="0"/>
                    </a:cubicBezTo>
                    <a:lnTo>
                      <a:pt x="140017" y="0"/>
                    </a:lnTo>
                    <a:cubicBezTo>
                      <a:pt x="172974" y="0"/>
                      <a:pt x="199644" y="27051"/>
                      <a:pt x="199644" y="60484"/>
                    </a:cubicBezTo>
                    <a:lnTo>
                      <a:pt x="199644" y="60484"/>
                    </a:lnTo>
                    <a:cubicBezTo>
                      <a:pt x="199644" y="93916"/>
                      <a:pt x="172974" y="120968"/>
                      <a:pt x="140017" y="120968"/>
                    </a:cubicBezTo>
                    <a:lnTo>
                      <a:pt x="59626" y="120968"/>
                    </a:lnTo>
                    <a:cubicBezTo>
                      <a:pt x="26765" y="120968"/>
                      <a:pt x="0" y="93916"/>
                      <a:pt x="0" y="60484"/>
                    </a:cubicBezTo>
                    <a:close/>
                    <a:moveTo>
                      <a:pt x="582644" y="60484"/>
                    </a:moveTo>
                    <a:lnTo>
                      <a:pt x="582644" y="60484"/>
                    </a:lnTo>
                    <a:cubicBezTo>
                      <a:pt x="582644" y="27051"/>
                      <a:pt x="609314" y="0"/>
                      <a:pt x="642271" y="0"/>
                    </a:cubicBezTo>
                    <a:lnTo>
                      <a:pt x="722662" y="0"/>
                    </a:lnTo>
                    <a:cubicBezTo>
                      <a:pt x="755618" y="0"/>
                      <a:pt x="782288" y="27051"/>
                      <a:pt x="782288" y="60484"/>
                    </a:cubicBezTo>
                    <a:lnTo>
                      <a:pt x="782288" y="60484"/>
                    </a:lnTo>
                    <a:cubicBezTo>
                      <a:pt x="782288" y="93916"/>
                      <a:pt x="755618" y="120968"/>
                      <a:pt x="722662" y="120968"/>
                    </a:cubicBezTo>
                    <a:lnTo>
                      <a:pt x="642271" y="120968"/>
                    </a:lnTo>
                    <a:cubicBezTo>
                      <a:pt x="609409" y="120968"/>
                      <a:pt x="582644" y="93916"/>
                      <a:pt x="582644" y="60484"/>
                    </a:cubicBezTo>
                    <a:close/>
                  </a:path>
                </a:pathLst>
              </a:custGeom>
              <a:solidFill>
                <a:srgbClr val="3D445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5" name="Google Shape;1145;p19"/>
              <p:cNvSpPr/>
              <p:nvPr/>
            </p:nvSpPr>
            <p:spPr>
              <a:xfrm>
                <a:off x="6001321" y="3536917"/>
                <a:ext cx="444245" cy="450532"/>
              </a:xfrm>
              <a:custGeom>
                <a:rect b="b" l="l" r="r" t="t"/>
                <a:pathLst>
                  <a:path extrusionOk="0" h="450532" w="444245">
                    <a:moveTo>
                      <a:pt x="444246" y="225266"/>
                    </a:moveTo>
                    <a:cubicBezTo>
                      <a:pt x="444246" y="349677"/>
                      <a:pt x="344798" y="450533"/>
                      <a:pt x="222123" y="450533"/>
                    </a:cubicBezTo>
                    <a:cubicBezTo>
                      <a:pt x="99448" y="450533"/>
                      <a:pt x="0" y="349677"/>
                      <a:pt x="0" y="225266"/>
                    </a:cubicBezTo>
                    <a:cubicBezTo>
                      <a:pt x="0" y="100855"/>
                      <a:pt x="99448" y="0"/>
                      <a:pt x="222123" y="0"/>
                    </a:cubicBezTo>
                    <a:cubicBezTo>
                      <a:pt x="344798" y="0"/>
                      <a:pt x="444246" y="100855"/>
                      <a:pt x="444246" y="225266"/>
                    </a:cubicBezTo>
                    <a:close/>
                  </a:path>
                </a:pathLst>
              </a:custGeom>
              <a:solidFill>
                <a:srgbClr val="F04F4C"/>
              </a:solidFill>
              <a:ln cap="flat" cmpd="sng" w="79450">
                <a:solidFill>
                  <a:srgbClr val="3D445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6" name="Google Shape;1146;p19"/>
              <p:cNvSpPr/>
              <p:nvPr/>
            </p:nvSpPr>
            <p:spPr>
              <a:xfrm>
                <a:off x="4240148" y="5043296"/>
                <a:ext cx="423862" cy="429958"/>
              </a:xfrm>
              <a:custGeom>
                <a:rect b="b" l="l" r="r" t="t"/>
                <a:pathLst>
                  <a:path extrusionOk="0" h="429958" w="423862">
                    <a:moveTo>
                      <a:pt x="423863" y="214979"/>
                    </a:moveTo>
                    <a:cubicBezTo>
                      <a:pt x="423863" y="333709"/>
                      <a:pt x="328978" y="429958"/>
                      <a:pt x="211931" y="429958"/>
                    </a:cubicBezTo>
                    <a:cubicBezTo>
                      <a:pt x="94885" y="429958"/>
                      <a:pt x="0" y="333709"/>
                      <a:pt x="0" y="214979"/>
                    </a:cubicBezTo>
                    <a:cubicBezTo>
                      <a:pt x="0" y="96249"/>
                      <a:pt x="94885" y="0"/>
                      <a:pt x="211931" y="0"/>
                    </a:cubicBezTo>
                    <a:cubicBezTo>
                      <a:pt x="328978" y="0"/>
                      <a:pt x="423863" y="96249"/>
                      <a:pt x="423863" y="214979"/>
                    </a:cubicBezTo>
                    <a:close/>
                  </a:path>
                </a:pathLst>
              </a:custGeom>
              <a:solidFill>
                <a:srgbClr val="7EB9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7" name="Google Shape;1147;p19"/>
              <p:cNvSpPr/>
              <p:nvPr/>
            </p:nvSpPr>
            <p:spPr>
              <a:xfrm>
                <a:off x="6995350" y="4354448"/>
                <a:ext cx="990123" cy="903732"/>
              </a:xfrm>
              <a:custGeom>
                <a:rect b="b" l="l" r="r" t="t"/>
                <a:pathLst>
                  <a:path extrusionOk="0" h="903732" w="990123">
                    <a:moveTo>
                      <a:pt x="990124" y="0"/>
                    </a:moveTo>
                    <a:lnTo>
                      <a:pt x="990124" y="705326"/>
                    </a:lnTo>
                    <a:cubicBezTo>
                      <a:pt x="990124" y="814864"/>
                      <a:pt x="902494" y="903732"/>
                      <a:pt x="794480" y="903732"/>
                    </a:cubicBezTo>
                    <a:lnTo>
                      <a:pt x="0" y="903732"/>
                    </a:lnTo>
                  </a:path>
                </a:pathLst>
              </a:custGeom>
              <a:noFill/>
              <a:ln cap="flat" cmpd="sng" w="113500">
                <a:solidFill>
                  <a:srgbClr val="3D445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8" name="Google Shape;1148;p19"/>
              <p:cNvSpPr/>
              <p:nvPr/>
            </p:nvSpPr>
            <p:spPr>
              <a:xfrm>
                <a:off x="5356954" y="1625250"/>
                <a:ext cx="1048988" cy="91440"/>
              </a:xfrm>
              <a:custGeom>
                <a:rect b="b" l="l" r="r" t="t"/>
                <a:pathLst>
                  <a:path extrusionOk="0" h="91440" w="1048988">
                    <a:moveTo>
                      <a:pt x="0" y="0"/>
                    </a:moveTo>
                    <a:lnTo>
                      <a:pt x="1048988" y="0"/>
                    </a:lnTo>
                    <a:lnTo>
                      <a:pt x="1048988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rgbClr val="3D445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9" name="Google Shape;1149;p19"/>
              <p:cNvSpPr/>
              <p:nvPr/>
            </p:nvSpPr>
            <p:spPr>
              <a:xfrm>
                <a:off x="5356954" y="1876710"/>
                <a:ext cx="1048988" cy="91439"/>
              </a:xfrm>
              <a:custGeom>
                <a:rect b="b" l="l" r="r" t="t"/>
                <a:pathLst>
                  <a:path extrusionOk="0" h="91439" w="1048988">
                    <a:moveTo>
                      <a:pt x="0" y="0"/>
                    </a:moveTo>
                    <a:lnTo>
                      <a:pt x="1048988" y="0"/>
                    </a:lnTo>
                    <a:lnTo>
                      <a:pt x="1048988" y="9144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rgbClr val="3D445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150" name="Google Shape;1150;p19"/>
            <p:cNvSpPr txBox="1"/>
            <p:nvPr/>
          </p:nvSpPr>
          <p:spPr>
            <a:xfrm>
              <a:off x="8047546" y="4522072"/>
              <a:ext cx="1541777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processed at T3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9"/>
            <p:cNvSpPr txBox="1"/>
            <p:nvPr/>
          </p:nvSpPr>
          <p:spPr>
            <a:xfrm>
              <a:off x="2158810" y="4522072"/>
              <a:ext cx="1620972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processed at T1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9"/>
            <p:cNvSpPr/>
            <p:nvPr/>
          </p:nvSpPr>
          <p:spPr>
            <a:xfrm>
              <a:off x="4919836" y="1127560"/>
              <a:ext cx="1722490" cy="618074"/>
            </a:xfrm>
            <a:custGeom>
              <a:rect b="b" l="l" r="r" t="t"/>
              <a:pathLst>
                <a:path extrusionOk="0" h="1350544" w="2632471">
                  <a:moveTo>
                    <a:pt x="0" y="0"/>
                  </a:moveTo>
                  <a:lnTo>
                    <a:pt x="2632471" y="0"/>
                  </a:lnTo>
                  <a:lnTo>
                    <a:pt x="2632471" y="1350544"/>
                  </a:lnTo>
                  <a:lnTo>
                    <a:pt x="0" y="135054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28000" lIns="128000" spcFirstLastPara="1" rIns="128000" wrap="square" tIns="1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generated at time T2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9"/>
            <p:cNvSpPr/>
            <p:nvPr/>
          </p:nvSpPr>
          <p:spPr>
            <a:xfrm>
              <a:off x="7687360" y="1127560"/>
              <a:ext cx="1722490" cy="618074"/>
            </a:xfrm>
            <a:custGeom>
              <a:rect b="b" l="l" r="r" t="t"/>
              <a:pathLst>
                <a:path extrusionOk="0" h="1350544" w="2632471">
                  <a:moveTo>
                    <a:pt x="0" y="0"/>
                  </a:moveTo>
                  <a:lnTo>
                    <a:pt x="2632471" y="0"/>
                  </a:lnTo>
                  <a:lnTo>
                    <a:pt x="2632471" y="1350544"/>
                  </a:lnTo>
                  <a:lnTo>
                    <a:pt x="0" y="135054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128000" lIns="128000" spcFirstLastPara="1" rIns="128000" wrap="square" tIns="1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generated at time T3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4" name="Google Shape;1154;p19"/>
          <p:cNvSpPr/>
          <p:nvPr/>
        </p:nvSpPr>
        <p:spPr>
          <a:xfrm>
            <a:off x="4724400" y="816705"/>
            <a:ext cx="6806484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20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Batch vs. Real-Time Processing</a:t>
            </a:r>
            <a:endParaRPr/>
          </a:p>
        </p:txBody>
      </p:sp>
      <p:graphicFrame>
        <p:nvGraphicFramePr>
          <p:cNvPr id="1160" name="Google Shape;1160;p20"/>
          <p:cNvGraphicFramePr/>
          <p:nvPr/>
        </p:nvGraphicFramePr>
        <p:xfrm>
          <a:off x="1790700" y="22017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{D979535A-2B1F-4261-9797-E825BDA3B48A}</a:tableStyleId>
              </a:tblPr>
              <a:tblGrid>
                <a:gridCol w="6567725"/>
                <a:gridCol w="6567725"/>
              </a:tblGrid>
              <a:tr h="110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Batch processing</a:t>
                      </a:r>
                      <a:endParaRPr sz="22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Real-time processing</a:t>
                      </a:r>
                      <a:endParaRPr sz="22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 anchor="ctr"/>
                </a:tc>
              </a:tr>
              <a:tr h="110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US" sz="22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 takes place after an amount of time without any manual intervention.</a:t>
                      </a:r>
                      <a:endParaRPr sz="22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US" sz="22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 processing takes place instantaneously upon data entry.</a:t>
                      </a:r>
                      <a:endParaRPr sz="22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 anchor="ctr"/>
                </a:tc>
              </a:tr>
              <a:tr h="110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US" sz="22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 large group of data or transactions is processed in a single run.</a:t>
                      </a:r>
                      <a:endParaRPr sz="22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US" sz="22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is executed in real-time within stringent constraints.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110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Batch-time processing is also referred to as traditional processing.</a:t>
                      </a:r>
                      <a:endParaRPr sz="22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2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Real-time processing is also referred to as stream processing.</a:t>
                      </a:r>
                      <a:endParaRPr sz="22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 anchor="ctr"/>
                </a:tc>
              </a:tr>
              <a:tr h="1104525">
                <a:tc>
                  <a:txBody>
                    <a:bodyPr/>
                    <a:lstStyle/>
                    <a:p>
                      <a:pPr indent="0" lvl="2" marL="4445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US" sz="22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Example: </a:t>
                      </a:r>
                      <a:endParaRPr b="0" sz="22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2" marL="44450" marR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US" sz="22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  Regular reports that require decision-making</a:t>
                      </a:r>
                      <a:endParaRPr sz="22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2" marL="4445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US" sz="22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Example: </a:t>
                      </a:r>
                      <a:endParaRPr sz="1400" u="none" cap="none" strike="noStrike"/>
                    </a:p>
                    <a:p>
                      <a:pPr indent="0" lvl="2" marL="44450" marR="0" rtl="0" algn="ctr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US" sz="22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   Fraud detection</a:t>
                      </a:r>
                      <a:endParaRPr sz="22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161" name="Google Shape;1161;p20"/>
          <p:cNvSpPr/>
          <p:nvPr/>
        </p:nvSpPr>
        <p:spPr>
          <a:xfrm>
            <a:off x="4737100" y="816705"/>
            <a:ext cx="6784659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"/>
          <p:cNvSpPr txBox="1"/>
          <p:nvPr>
            <p:ph idx="1" type="body"/>
          </p:nvPr>
        </p:nvSpPr>
        <p:spPr>
          <a:xfrm>
            <a:off x="1293555" y="4210050"/>
            <a:ext cx="7835706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Big Data and the Need for Spark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21"/>
          <p:cNvSpPr txBox="1"/>
          <p:nvPr>
            <p:ph idx="1" type="body"/>
          </p:nvPr>
        </p:nvSpPr>
        <p:spPr>
          <a:xfrm>
            <a:off x="0" y="43053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Distributed Computing and Its Challenges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22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Distributed Computing</a:t>
            </a:r>
            <a:endParaRPr/>
          </a:p>
        </p:txBody>
      </p:sp>
      <p:grpSp>
        <p:nvGrpSpPr>
          <p:cNvPr id="1173" name="Google Shape;1173;p22"/>
          <p:cNvGrpSpPr/>
          <p:nvPr/>
        </p:nvGrpSpPr>
        <p:grpSpPr>
          <a:xfrm>
            <a:off x="2707616" y="3238067"/>
            <a:ext cx="2357870" cy="3480666"/>
            <a:chOff x="990600" y="1389062"/>
            <a:chExt cx="1833563" cy="2706688"/>
          </a:xfrm>
        </p:grpSpPr>
        <p:sp>
          <p:nvSpPr>
            <p:cNvPr id="1174" name="Google Shape;1174;p22"/>
            <p:cNvSpPr/>
            <p:nvPr/>
          </p:nvSpPr>
          <p:spPr>
            <a:xfrm>
              <a:off x="990600" y="1389062"/>
              <a:ext cx="1833563" cy="2368550"/>
            </a:xfrm>
            <a:custGeom>
              <a:rect b="b" l="l" r="r" t="t"/>
              <a:pathLst>
                <a:path extrusionOk="0" h="629" w="486">
                  <a:moveTo>
                    <a:pt x="243" y="0"/>
                  </a:moveTo>
                  <a:cubicBezTo>
                    <a:pt x="378" y="0"/>
                    <a:pt x="486" y="109"/>
                    <a:pt x="486" y="243"/>
                  </a:cubicBezTo>
                  <a:cubicBezTo>
                    <a:pt x="486" y="307"/>
                    <a:pt x="461" y="366"/>
                    <a:pt x="421" y="409"/>
                  </a:cubicBezTo>
                  <a:cubicBezTo>
                    <a:pt x="421" y="409"/>
                    <a:pt x="421" y="409"/>
                    <a:pt x="421" y="409"/>
                  </a:cubicBezTo>
                  <a:cubicBezTo>
                    <a:pt x="379" y="459"/>
                    <a:pt x="325" y="507"/>
                    <a:pt x="325" y="567"/>
                  </a:cubicBezTo>
                  <a:cubicBezTo>
                    <a:pt x="325" y="627"/>
                    <a:pt x="243" y="629"/>
                    <a:pt x="243" y="629"/>
                  </a:cubicBezTo>
                  <a:cubicBezTo>
                    <a:pt x="243" y="629"/>
                    <a:pt x="243" y="629"/>
                    <a:pt x="243" y="629"/>
                  </a:cubicBezTo>
                  <a:cubicBezTo>
                    <a:pt x="243" y="629"/>
                    <a:pt x="161" y="627"/>
                    <a:pt x="161" y="567"/>
                  </a:cubicBezTo>
                  <a:cubicBezTo>
                    <a:pt x="161" y="507"/>
                    <a:pt x="107" y="459"/>
                    <a:pt x="65" y="409"/>
                  </a:cubicBezTo>
                  <a:cubicBezTo>
                    <a:pt x="66" y="409"/>
                    <a:pt x="66" y="409"/>
                    <a:pt x="66" y="409"/>
                  </a:cubicBezTo>
                  <a:cubicBezTo>
                    <a:pt x="25" y="366"/>
                    <a:pt x="0" y="307"/>
                    <a:pt x="0" y="243"/>
                  </a:cubicBezTo>
                  <a:cubicBezTo>
                    <a:pt x="0" y="109"/>
                    <a:pt x="109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81225" lIns="162525" spcFirstLastPara="1" rIns="162525" wrap="square" tIns="812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5" name="Google Shape;1175;p22"/>
            <p:cNvSpPr/>
            <p:nvPr/>
          </p:nvSpPr>
          <p:spPr>
            <a:xfrm>
              <a:off x="1154113" y="1603375"/>
              <a:ext cx="723900" cy="1965325"/>
            </a:xfrm>
            <a:custGeom>
              <a:rect b="b" l="l" r="r" t="t"/>
              <a:pathLst>
                <a:path extrusionOk="0" h="522" w="192">
                  <a:moveTo>
                    <a:pt x="191" y="299"/>
                  </a:moveTo>
                  <a:cubicBezTo>
                    <a:pt x="192" y="299"/>
                    <a:pt x="192" y="298"/>
                    <a:pt x="192" y="298"/>
                  </a:cubicBezTo>
                  <a:cubicBezTo>
                    <a:pt x="192" y="236"/>
                    <a:pt x="192" y="236"/>
                    <a:pt x="192" y="236"/>
                  </a:cubicBezTo>
                  <a:cubicBezTo>
                    <a:pt x="192" y="236"/>
                    <a:pt x="192" y="236"/>
                    <a:pt x="192" y="235"/>
                  </a:cubicBezTo>
                  <a:cubicBezTo>
                    <a:pt x="192" y="235"/>
                    <a:pt x="192" y="235"/>
                    <a:pt x="192" y="234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7"/>
                    <a:pt x="191" y="96"/>
                    <a:pt x="191" y="96"/>
                  </a:cubicBezTo>
                  <a:cubicBezTo>
                    <a:pt x="191" y="95"/>
                    <a:pt x="192" y="94"/>
                    <a:pt x="192" y="94"/>
                  </a:cubicBezTo>
                  <a:cubicBezTo>
                    <a:pt x="192" y="23"/>
                    <a:pt x="192" y="23"/>
                    <a:pt x="192" y="23"/>
                  </a:cubicBezTo>
                  <a:cubicBezTo>
                    <a:pt x="182" y="9"/>
                    <a:pt x="164" y="0"/>
                    <a:pt x="145" y="0"/>
                  </a:cubicBezTo>
                  <a:cubicBezTo>
                    <a:pt x="119" y="0"/>
                    <a:pt x="97" y="17"/>
                    <a:pt x="89" y="40"/>
                  </a:cubicBezTo>
                  <a:cubicBezTo>
                    <a:pt x="85" y="39"/>
                    <a:pt x="80" y="38"/>
                    <a:pt x="76" y="38"/>
                  </a:cubicBezTo>
                  <a:cubicBezTo>
                    <a:pt x="51" y="38"/>
                    <a:pt x="31" y="58"/>
                    <a:pt x="31" y="82"/>
                  </a:cubicBezTo>
                  <a:cubicBezTo>
                    <a:pt x="31" y="89"/>
                    <a:pt x="33" y="95"/>
                    <a:pt x="35" y="101"/>
                  </a:cubicBezTo>
                  <a:cubicBezTo>
                    <a:pt x="15" y="110"/>
                    <a:pt x="0" y="131"/>
                    <a:pt x="0" y="155"/>
                  </a:cubicBezTo>
                  <a:cubicBezTo>
                    <a:pt x="0" y="168"/>
                    <a:pt x="5" y="180"/>
                    <a:pt x="12" y="189"/>
                  </a:cubicBezTo>
                  <a:cubicBezTo>
                    <a:pt x="21" y="182"/>
                    <a:pt x="32" y="178"/>
                    <a:pt x="45" y="178"/>
                  </a:cubicBezTo>
                  <a:cubicBezTo>
                    <a:pt x="49" y="178"/>
                    <a:pt x="52" y="181"/>
                    <a:pt x="52" y="185"/>
                  </a:cubicBezTo>
                  <a:cubicBezTo>
                    <a:pt x="52" y="189"/>
                    <a:pt x="49" y="193"/>
                    <a:pt x="45" y="193"/>
                  </a:cubicBezTo>
                  <a:cubicBezTo>
                    <a:pt x="35" y="193"/>
                    <a:pt x="27" y="196"/>
                    <a:pt x="21" y="202"/>
                  </a:cubicBezTo>
                  <a:cubicBezTo>
                    <a:pt x="14" y="210"/>
                    <a:pt x="9" y="220"/>
                    <a:pt x="9" y="231"/>
                  </a:cubicBezTo>
                  <a:cubicBezTo>
                    <a:pt x="9" y="253"/>
                    <a:pt x="24" y="270"/>
                    <a:pt x="44" y="275"/>
                  </a:cubicBezTo>
                  <a:cubicBezTo>
                    <a:pt x="41" y="282"/>
                    <a:pt x="39" y="291"/>
                    <a:pt x="39" y="299"/>
                  </a:cubicBezTo>
                  <a:cubicBezTo>
                    <a:pt x="39" y="332"/>
                    <a:pt x="65" y="359"/>
                    <a:pt x="98" y="359"/>
                  </a:cubicBezTo>
                  <a:cubicBezTo>
                    <a:pt x="106" y="359"/>
                    <a:pt x="113" y="357"/>
                    <a:pt x="120" y="354"/>
                  </a:cubicBezTo>
                  <a:cubicBezTo>
                    <a:pt x="120" y="354"/>
                    <a:pt x="121" y="355"/>
                    <a:pt x="121" y="355"/>
                  </a:cubicBezTo>
                  <a:cubicBezTo>
                    <a:pt x="138" y="347"/>
                    <a:pt x="151" y="329"/>
                    <a:pt x="151" y="308"/>
                  </a:cubicBezTo>
                  <a:cubicBezTo>
                    <a:pt x="151" y="304"/>
                    <a:pt x="154" y="300"/>
                    <a:pt x="158" y="300"/>
                  </a:cubicBezTo>
                  <a:cubicBezTo>
                    <a:pt x="163" y="300"/>
                    <a:pt x="166" y="304"/>
                    <a:pt x="166" y="308"/>
                  </a:cubicBezTo>
                  <a:cubicBezTo>
                    <a:pt x="166" y="336"/>
                    <a:pt x="149" y="360"/>
                    <a:pt x="125" y="370"/>
                  </a:cubicBezTo>
                  <a:cubicBezTo>
                    <a:pt x="168" y="516"/>
                    <a:pt x="168" y="516"/>
                    <a:pt x="168" y="516"/>
                  </a:cubicBezTo>
                  <a:cubicBezTo>
                    <a:pt x="169" y="520"/>
                    <a:pt x="173" y="522"/>
                    <a:pt x="177" y="522"/>
                  </a:cubicBezTo>
                  <a:cubicBezTo>
                    <a:pt x="178" y="522"/>
                    <a:pt x="179" y="522"/>
                    <a:pt x="180" y="522"/>
                  </a:cubicBezTo>
                  <a:cubicBezTo>
                    <a:pt x="185" y="521"/>
                    <a:pt x="188" y="515"/>
                    <a:pt x="186" y="510"/>
                  </a:cubicBezTo>
                  <a:cubicBezTo>
                    <a:pt x="146" y="373"/>
                    <a:pt x="146" y="373"/>
                    <a:pt x="146" y="373"/>
                  </a:cubicBezTo>
                  <a:cubicBezTo>
                    <a:pt x="151" y="375"/>
                    <a:pt x="156" y="376"/>
                    <a:pt x="161" y="376"/>
                  </a:cubicBezTo>
                  <a:cubicBezTo>
                    <a:pt x="173" y="376"/>
                    <a:pt x="184" y="371"/>
                    <a:pt x="192" y="363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0"/>
                    <a:pt x="192" y="300"/>
                    <a:pt x="191" y="299"/>
                  </a:cubicBezTo>
                  <a:close/>
                  <a:moveTo>
                    <a:pt x="55" y="164"/>
                  </a:moveTo>
                  <a:cubicBezTo>
                    <a:pt x="57" y="156"/>
                    <a:pt x="60" y="150"/>
                    <a:pt x="65" y="144"/>
                  </a:cubicBezTo>
                  <a:cubicBezTo>
                    <a:pt x="54" y="138"/>
                    <a:pt x="47" y="126"/>
                    <a:pt x="47" y="113"/>
                  </a:cubicBezTo>
                  <a:cubicBezTo>
                    <a:pt x="47" y="93"/>
                    <a:pt x="64" y="77"/>
                    <a:pt x="84" y="77"/>
                  </a:cubicBezTo>
                  <a:cubicBezTo>
                    <a:pt x="85" y="77"/>
                    <a:pt x="86" y="77"/>
                    <a:pt x="87" y="77"/>
                  </a:cubicBezTo>
                  <a:cubicBezTo>
                    <a:pt x="92" y="57"/>
                    <a:pt x="110" y="42"/>
                    <a:pt x="132" y="42"/>
                  </a:cubicBezTo>
                  <a:cubicBezTo>
                    <a:pt x="157" y="42"/>
                    <a:pt x="177" y="62"/>
                    <a:pt x="177" y="87"/>
                  </a:cubicBezTo>
                  <a:cubicBezTo>
                    <a:pt x="177" y="112"/>
                    <a:pt x="157" y="132"/>
                    <a:pt x="132" y="132"/>
                  </a:cubicBezTo>
                  <a:cubicBezTo>
                    <a:pt x="127" y="132"/>
                    <a:pt x="124" y="129"/>
                    <a:pt x="124" y="125"/>
                  </a:cubicBezTo>
                  <a:cubicBezTo>
                    <a:pt x="124" y="120"/>
                    <a:pt x="127" y="117"/>
                    <a:pt x="132" y="117"/>
                  </a:cubicBezTo>
                  <a:cubicBezTo>
                    <a:pt x="148" y="117"/>
                    <a:pt x="161" y="104"/>
                    <a:pt x="161" y="87"/>
                  </a:cubicBezTo>
                  <a:cubicBezTo>
                    <a:pt x="161" y="71"/>
                    <a:pt x="148" y="57"/>
                    <a:pt x="132" y="57"/>
                  </a:cubicBezTo>
                  <a:cubicBezTo>
                    <a:pt x="115" y="57"/>
                    <a:pt x="102" y="71"/>
                    <a:pt x="102" y="87"/>
                  </a:cubicBezTo>
                  <a:cubicBezTo>
                    <a:pt x="102" y="91"/>
                    <a:pt x="98" y="95"/>
                    <a:pt x="94" y="95"/>
                  </a:cubicBezTo>
                  <a:cubicBezTo>
                    <a:pt x="92" y="95"/>
                    <a:pt x="91" y="94"/>
                    <a:pt x="89" y="93"/>
                  </a:cubicBezTo>
                  <a:cubicBezTo>
                    <a:pt x="88" y="93"/>
                    <a:pt x="86" y="92"/>
                    <a:pt x="84" y="92"/>
                  </a:cubicBezTo>
                  <a:cubicBezTo>
                    <a:pt x="72" y="92"/>
                    <a:pt x="63" y="102"/>
                    <a:pt x="63" y="113"/>
                  </a:cubicBezTo>
                  <a:cubicBezTo>
                    <a:pt x="63" y="125"/>
                    <a:pt x="72" y="134"/>
                    <a:pt x="84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6" y="134"/>
                  </a:cubicBezTo>
                  <a:cubicBezTo>
                    <a:pt x="86" y="134"/>
                    <a:pt x="86" y="134"/>
                    <a:pt x="86" y="135"/>
                  </a:cubicBezTo>
                  <a:cubicBezTo>
                    <a:pt x="86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8" y="135"/>
                  </a:cubicBezTo>
                  <a:cubicBezTo>
                    <a:pt x="88" y="135"/>
                    <a:pt x="88" y="135"/>
                    <a:pt x="88" y="136"/>
                  </a:cubicBezTo>
                  <a:cubicBezTo>
                    <a:pt x="88" y="136"/>
                    <a:pt x="89" y="136"/>
                    <a:pt x="89" y="136"/>
                  </a:cubicBezTo>
                  <a:cubicBezTo>
                    <a:pt x="89" y="136"/>
                    <a:pt x="89" y="136"/>
                    <a:pt x="89" y="137"/>
                  </a:cubicBezTo>
                  <a:cubicBezTo>
                    <a:pt x="89" y="137"/>
                    <a:pt x="90" y="137"/>
                    <a:pt x="90" y="137"/>
                  </a:cubicBezTo>
                  <a:cubicBezTo>
                    <a:pt x="90" y="137"/>
                    <a:pt x="90" y="138"/>
                    <a:pt x="90" y="138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39"/>
                    <a:pt x="91" y="139"/>
                    <a:pt x="91" y="140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1" y="140"/>
                    <a:pt x="91" y="140"/>
                    <a:pt x="91" y="141"/>
                  </a:cubicBezTo>
                  <a:cubicBezTo>
                    <a:pt x="91" y="141"/>
                    <a:pt x="91" y="141"/>
                    <a:pt x="91" y="141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1" y="142"/>
                    <a:pt x="91" y="143"/>
                    <a:pt x="91" y="143"/>
                  </a:cubicBezTo>
                  <a:cubicBezTo>
                    <a:pt x="91" y="143"/>
                    <a:pt x="91" y="143"/>
                    <a:pt x="91" y="144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1" y="145"/>
                    <a:pt x="91" y="145"/>
                    <a:pt x="90" y="145"/>
                  </a:cubicBezTo>
                  <a:cubicBezTo>
                    <a:pt x="90" y="145"/>
                    <a:pt x="90" y="146"/>
                    <a:pt x="90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90" y="147"/>
                    <a:pt x="89" y="147"/>
                    <a:pt x="89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8" y="148"/>
                    <a:pt x="88" y="148"/>
                    <a:pt x="87" y="148"/>
                  </a:cubicBezTo>
                  <a:cubicBezTo>
                    <a:pt x="87" y="148"/>
                    <a:pt x="87" y="149"/>
                    <a:pt x="87" y="149"/>
                  </a:cubicBezTo>
                  <a:cubicBezTo>
                    <a:pt x="87" y="149"/>
                    <a:pt x="86" y="149"/>
                    <a:pt x="86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3" y="150"/>
                    <a:pt x="81" y="151"/>
                    <a:pt x="79" y="152"/>
                  </a:cubicBezTo>
                  <a:cubicBezTo>
                    <a:pt x="74" y="156"/>
                    <a:pt x="72" y="161"/>
                    <a:pt x="71" y="166"/>
                  </a:cubicBezTo>
                  <a:cubicBezTo>
                    <a:pt x="70" y="172"/>
                    <a:pt x="71" y="177"/>
                    <a:pt x="75" y="182"/>
                  </a:cubicBezTo>
                  <a:cubicBezTo>
                    <a:pt x="78" y="186"/>
                    <a:pt x="83" y="189"/>
                    <a:pt x="88" y="190"/>
                  </a:cubicBezTo>
                  <a:cubicBezTo>
                    <a:pt x="94" y="191"/>
                    <a:pt x="99" y="189"/>
                    <a:pt x="104" y="186"/>
                  </a:cubicBezTo>
                  <a:cubicBezTo>
                    <a:pt x="107" y="183"/>
                    <a:pt x="112" y="184"/>
                    <a:pt x="115" y="187"/>
                  </a:cubicBezTo>
                  <a:cubicBezTo>
                    <a:pt x="117" y="191"/>
                    <a:pt x="116" y="196"/>
                    <a:pt x="113" y="198"/>
                  </a:cubicBezTo>
                  <a:cubicBezTo>
                    <a:pt x="107" y="203"/>
                    <a:pt x="99" y="205"/>
                    <a:pt x="91" y="205"/>
                  </a:cubicBezTo>
                  <a:cubicBezTo>
                    <a:pt x="90" y="205"/>
                    <a:pt x="88" y="205"/>
                    <a:pt x="86" y="205"/>
                  </a:cubicBezTo>
                  <a:cubicBezTo>
                    <a:pt x="77" y="204"/>
                    <a:pt x="68" y="199"/>
                    <a:pt x="62" y="191"/>
                  </a:cubicBezTo>
                  <a:cubicBezTo>
                    <a:pt x="57" y="183"/>
                    <a:pt x="54" y="173"/>
                    <a:pt x="55" y="164"/>
                  </a:cubicBezTo>
                  <a:close/>
                  <a:moveTo>
                    <a:pt x="164" y="220"/>
                  </a:moveTo>
                  <a:cubicBezTo>
                    <a:pt x="165" y="221"/>
                    <a:pt x="165" y="221"/>
                    <a:pt x="165" y="222"/>
                  </a:cubicBezTo>
                  <a:cubicBezTo>
                    <a:pt x="170" y="230"/>
                    <a:pt x="171" y="240"/>
                    <a:pt x="168" y="249"/>
                  </a:cubicBezTo>
                  <a:cubicBezTo>
                    <a:pt x="165" y="259"/>
                    <a:pt x="159" y="266"/>
                    <a:pt x="150" y="271"/>
                  </a:cubicBezTo>
                  <a:cubicBezTo>
                    <a:pt x="145" y="274"/>
                    <a:pt x="139" y="275"/>
                    <a:pt x="133" y="275"/>
                  </a:cubicBezTo>
                  <a:cubicBezTo>
                    <a:pt x="130" y="275"/>
                    <a:pt x="126" y="275"/>
                    <a:pt x="123" y="274"/>
                  </a:cubicBezTo>
                  <a:cubicBezTo>
                    <a:pt x="122" y="273"/>
                    <a:pt x="121" y="273"/>
                    <a:pt x="121" y="273"/>
                  </a:cubicBezTo>
                  <a:cubicBezTo>
                    <a:pt x="119" y="288"/>
                    <a:pt x="108" y="300"/>
                    <a:pt x="93" y="304"/>
                  </a:cubicBezTo>
                  <a:cubicBezTo>
                    <a:pt x="92" y="304"/>
                    <a:pt x="92" y="304"/>
                    <a:pt x="91" y="304"/>
                  </a:cubicBezTo>
                  <a:cubicBezTo>
                    <a:pt x="88" y="304"/>
                    <a:pt x="85" y="302"/>
                    <a:pt x="84" y="298"/>
                  </a:cubicBezTo>
                  <a:cubicBezTo>
                    <a:pt x="83" y="294"/>
                    <a:pt x="85" y="290"/>
                    <a:pt x="89" y="289"/>
                  </a:cubicBezTo>
                  <a:cubicBezTo>
                    <a:pt x="101" y="286"/>
                    <a:pt x="108" y="275"/>
                    <a:pt x="105" y="264"/>
                  </a:cubicBezTo>
                  <a:cubicBezTo>
                    <a:pt x="104" y="259"/>
                    <a:pt x="100" y="254"/>
                    <a:pt x="96" y="251"/>
                  </a:cubicBezTo>
                  <a:cubicBezTo>
                    <a:pt x="91" y="248"/>
                    <a:pt x="85" y="247"/>
                    <a:pt x="80" y="248"/>
                  </a:cubicBezTo>
                  <a:cubicBezTo>
                    <a:pt x="77" y="249"/>
                    <a:pt x="75" y="250"/>
                    <a:pt x="73" y="251"/>
                  </a:cubicBezTo>
                  <a:cubicBezTo>
                    <a:pt x="69" y="254"/>
                    <a:pt x="65" y="253"/>
                    <a:pt x="62" y="249"/>
                  </a:cubicBezTo>
                  <a:cubicBezTo>
                    <a:pt x="60" y="246"/>
                    <a:pt x="61" y="241"/>
                    <a:pt x="64" y="239"/>
                  </a:cubicBezTo>
                  <a:cubicBezTo>
                    <a:pt x="68" y="236"/>
                    <a:pt x="72" y="234"/>
                    <a:pt x="76" y="233"/>
                  </a:cubicBezTo>
                  <a:cubicBezTo>
                    <a:pt x="86" y="231"/>
                    <a:pt x="95" y="233"/>
                    <a:pt x="104" y="238"/>
                  </a:cubicBezTo>
                  <a:cubicBezTo>
                    <a:pt x="108" y="241"/>
                    <a:pt x="112" y="245"/>
                    <a:pt x="115" y="249"/>
                  </a:cubicBezTo>
                  <a:cubicBezTo>
                    <a:pt x="118" y="254"/>
                    <a:pt x="122" y="257"/>
                    <a:pt x="127" y="259"/>
                  </a:cubicBezTo>
                  <a:cubicBezTo>
                    <a:pt x="133" y="261"/>
                    <a:pt x="138" y="260"/>
                    <a:pt x="143" y="257"/>
                  </a:cubicBezTo>
                  <a:cubicBezTo>
                    <a:pt x="148" y="255"/>
                    <a:pt x="152" y="250"/>
                    <a:pt x="153" y="245"/>
                  </a:cubicBezTo>
                  <a:cubicBezTo>
                    <a:pt x="155" y="240"/>
                    <a:pt x="154" y="234"/>
                    <a:pt x="152" y="229"/>
                  </a:cubicBezTo>
                  <a:cubicBezTo>
                    <a:pt x="150" y="227"/>
                    <a:pt x="149" y="225"/>
                    <a:pt x="147" y="223"/>
                  </a:cubicBezTo>
                  <a:cubicBezTo>
                    <a:pt x="144" y="220"/>
                    <a:pt x="143" y="216"/>
                    <a:pt x="146" y="212"/>
                  </a:cubicBezTo>
                  <a:cubicBezTo>
                    <a:pt x="147" y="212"/>
                    <a:pt x="147" y="211"/>
                    <a:pt x="148" y="211"/>
                  </a:cubicBezTo>
                  <a:cubicBezTo>
                    <a:pt x="149" y="210"/>
                    <a:pt x="150" y="209"/>
                    <a:pt x="151" y="209"/>
                  </a:cubicBezTo>
                  <a:cubicBezTo>
                    <a:pt x="162" y="207"/>
                    <a:pt x="169" y="195"/>
                    <a:pt x="167" y="184"/>
                  </a:cubicBezTo>
                  <a:cubicBezTo>
                    <a:pt x="164" y="173"/>
                    <a:pt x="153" y="166"/>
                    <a:pt x="142" y="169"/>
                  </a:cubicBezTo>
                  <a:cubicBezTo>
                    <a:pt x="139" y="169"/>
                    <a:pt x="137" y="170"/>
                    <a:pt x="135" y="172"/>
                  </a:cubicBezTo>
                  <a:cubicBezTo>
                    <a:pt x="131" y="174"/>
                    <a:pt x="126" y="173"/>
                    <a:pt x="124" y="170"/>
                  </a:cubicBezTo>
                  <a:cubicBezTo>
                    <a:pt x="122" y="166"/>
                    <a:pt x="123" y="161"/>
                    <a:pt x="126" y="159"/>
                  </a:cubicBezTo>
                  <a:cubicBezTo>
                    <a:pt x="130" y="156"/>
                    <a:pt x="134" y="155"/>
                    <a:pt x="138" y="154"/>
                  </a:cubicBezTo>
                  <a:cubicBezTo>
                    <a:pt x="158" y="149"/>
                    <a:pt x="177" y="161"/>
                    <a:pt x="182" y="181"/>
                  </a:cubicBezTo>
                  <a:cubicBezTo>
                    <a:pt x="185" y="197"/>
                    <a:pt x="178" y="213"/>
                    <a:pt x="164" y="2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81225" lIns="162525" spcFirstLastPara="1" rIns="162525" wrap="square" tIns="812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6" name="Google Shape;1176;p22"/>
            <p:cNvSpPr/>
            <p:nvPr/>
          </p:nvSpPr>
          <p:spPr>
            <a:xfrm>
              <a:off x="1938338" y="1603375"/>
              <a:ext cx="723900" cy="1965325"/>
            </a:xfrm>
            <a:custGeom>
              <a:rect b="b" l="l" r="r" t="t"/>
              <a:pathLst>
                <a:path extrusionOk="0" h="522" w="192">
                  <a:moveTo>
                    <a:pt x="140" y="185"/>
                  </a:moveTo>
                  <a:cubicBezTo>
                    <a:pt x="140" y="181"/>
                    <a:pt x="144" y="178"/>
                    <a:pt x="148" y="178"/>
                  </a:cubicBezTo>
                  <a:cubicBezTo>
                    <a:pt x="160" y="178"/>
                    <a:pt x="172" y="182"/>
                    <a:pt x="181" y="189"/>
                  </a:cubicBezTo>
                  <a:cubicBezTo>
                    <a:pt x="188" y="180"/>
                    <a:pt x="192" y="168"/>
                    <a:pt x="192" y="155"/>
                  </a:cubicBezTo>
                  <a:cubicBezTo>
                    <a:pt x="192" y="131"/>
                    <a:pt x="178" y="110"/>
                    <a:pt x="157" y="101"/>
                  </a:cubicBezTo>
                  <a:cubicBezTo>
                    <a:pt x="160" y="95"/>
                    <a:pt x="161" y="89"/>
                    <a:pt x="161" y="82"/>
                  </a:cubicBezTo>
                  <a:cubicBezTo>
                    <a:pt x="161" y="58"/>
                    <a:pt x="141" y="38"/>
                    <a:pt x="117" y="38"/>
                  </a:cubicBezTo>
                  <a:cubicBezTo>
                    <a:pt x="112" y="38"/>
                    <a:pt x="108" y="39"/>
                    <a:pt x="103" y="40"/>
                  </a:cubicBezTo>
                  <a:cubicBezTo>
                    <a:pt x="95" y="17"/>
                    <a:pt x="73" y="0"/>
                    <a:pt x="47" y="0"/>
                  </a:cubicBezTo>
                  <a:cubicBezTo>
                    <a:pt x="28" y="0"/>
                    <a:pt x="11" y="9"/>
                    <a:pt x="0" y="2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1" y="95"/>
                    <a:pt x="1" y="96"/>
                  </a:cubicBezTo>
                  <a:cubicBezTo>
                    <a:pt x="1" y="96"/>
                    <a:pt x="0" y="97"/>
                    <a:pt x="0" y="98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1" y="299"/>
                    <a:pt x="1" y="299"/>
                  </a:cubicBezTo>
                  <a:cubicBezTo>
                    <a:pt x="1" y="300"/>
                    <a:pt x="0" y="300"/>
                    <a:pt x="0" y="301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8" y="371"/>
                    <a:pt x="19" y="376"/>
                    <a:pt x="31" y="376"/>
                  </a:cubicBezTo>
                  <a:cubicBezTo>
                    <a:pt x="36" y="376"/>
                    <a:pt x="42" y="375"/>
                    <a:pt x="46" y="373"/>
                  </a:cubicBezTo>
                  <a:cubicBezTo>
                    <a:pt x="6" y="510"/>
                    <a:pt x="6" y="510"/>
                    <a:pt x="6" y="510"/>
                  </a:cubicBezTo>
                  <a:cubicBezTo>
                    <a:pt x="5" y="515"/>
                    <a:pt x="8" y="521"/>
                    <a:pt x="13" y="522"/>
                  </a:cubicBezTo>
                  <a:cubicBezTo>
                    <a:pt x="14" y="522"/>
                    <a:pt x="14" y="522"/>
                    <a:pt x="15" y="522"/>
                  </a:cubicBezTo>
                  <a:cubicBezTo>
                    <a:pt x="20" y="522"/>
                    <a:pt x="23" y="520"/>
                    <a:pt x="25" y="516"/>
                  </a:cubicBezTo>
                  <a:cubicBezTo>
                    <a:pt x="67" y="370"/>
                    <a:pt x="67" y="370"/>
                    <a:pt x="67" y="370"/>
                  </a:cubicBezTo>
                  <a:cubicBezTo>
                    <a:pt x="43" y="360"/>
                    <a:pt x="26" y="336"/>
                    <a:pt x="26" y="308"/>
                  </a:cubicBezTo>
                  <a:cubicBezTo>
                    <a:pt x="26" y="304"/>
                    <a:pt x="30" y="300"/>
                    <a:pt x="34" y="300"/>
                  </a:cubicBezTo>
                  <a:cubicBezTo>
                    <a:pt x="38" y="300"/>
                    <a:pt x="42" y="304"/>
                    <a:pt x="42" y="308"/>
                  </a:cubicBezTo>
                  <a:cubicBezTo>
                    <a:pt x="42" y="329"/>
                    <a:pt x="54" y="347"/>
                    <a:pt x="72" y="355"/>
                  </a:cubicBezTo>
                  <a:cubicBezTo>
                    <a:pt x="72" y="354"/>
                    <a:pt x="72" y="354"/>
                    <a:pt x="72" y="354"/>
                  </a:cubicBezTo>
                  <a:cubicBezTo>
                    <a:pt x="79" y="357"/>
                    <a:pt x="86" y="359"/>
                    <a:pt x="95" y="359"/>
                  </a:cubicBezTo>
                  <a:cubicBezTo>
                    <a:pt x="127" y="359"/>
                    <a:pt x="154" y="332"/>
                    <a:pt x="154" y="299"/>
                  </a:cubicBezTo>
                  <a:cubicBezTo>
                    <a:pt x="154" y="291"/>
                    <a:pt x="152" y="282"/>
                    <a:pt x="148" y="275"/>
                  </a:cubicBezTo>
                  <a:cubicBezTo>
                    <a:pt x="168" y="270"/>
                    <a:pt x="183" y="253"/>
                    <a:pt x="183" y="231"/>
                  </a:cubicBezTo>
                  <a:cubicBezTo>
                    <a:pt x="183" y="220"/>
                    <a:pt x="179" y="210"/>
                    <a:pt x="172" y="202"/>
                  </a:cubicBezTo>
                  <a:cubicBezTo>
                    <a:pt x="165" y="196"/>
                    <a:pt x="157" y="193"/>
                    <a:pt x="148" y="193"/>
                  </a:cubicBezTo>
                  <a:cubicBezTo>
                    <a:pt x="144" y="193"/>
                    <a:pt x="140" y="189"/>
                    <a:pt x="140" y="185"/>
                  </a:cubicBezTo>
                  <a:close/>
                  <a:moveTo>
                    <a:pt x="130" y="249"/>
                  </a:moveTo>
                  <a:cubicBezTo>
                    <a:pt x="128" y="253"/>
                    <a:pt x="123" y="254"/>
                    <a:pt x="119" y="251"/>
                  </a:cubicBezTo>
                  <a:cubicBezTo>
                    <a:pt x="117" y="250"/>
                    <a:pt x="115" y="249"/>
                    <a:pt x="113" y="248"/>
                  </a:cubicBezTo>
                  <a:cubicBezTo>
                    <a:pt x="107" y="247"/>
                    <a:pt x="101" y="248"/>
                    <a:pt x="97" y="251"/>
                  </a:cubicBezTo>
                  <a:cubicBezTo>
                    <a:pt x="92" y="254"/>
                    <a:pt x="89" y="259"/>
                    <a:pt x="87" y="264"/>
                  </a:cubicBezTo>
                  <a:cubicBezTo>
                    <a:pt x="86" y="269"/>
                    <a:pt x="87" y="275"/>
                    <a:pt x="90" y="280"/>
                  </a:cubicBezTo>
                  <a:cubicBezTo>
                    <a:pt x="93" y="284"/>
                    <a:pt x="98" y="288"/>
                    <a:pt x="103" y="289"/>
                  </a:cubicBezTo>
                  <a:cubicBezTo>
                    <a:pt x="107" y="290"/>
                    <a:pt x="110" y="294"/>
                    <a:pt x="109" y="298"/>
                  </a:cubicBezTo>
                  <a:cubicBezTo>
                    <a:pt x="108" y="302"/>
                    <a:pt x="105" y="304"/>
                    <a:pt x="101" y="304"/>
                  </a:cubicBezTo>
                  <a:cubicBezTo>
                    <a:pt x="101" y="304"/>
                    <a:pt x="100" y="304"/>
                    <a:pt x="99" y="304"/>
                  </a:cubicBezTo>
                  <a:cubicBezTo>
                    <a:pt x="90" y="302"/>
                    <a:pt x="82" y="296"/>
                    <a:pt x="77" y="288"/>
                  </a:cubicBezTo>
                  <a:cubicBezTo>
                    <a:pt x="74" y="283"/>
                    <a:pt x="72" y="278"/>
                    <a:pt x="72" y="273"/>
                  </a:cubicBezTo>
                  <a:cubicBezTo>
                    <a:pt x="68" y="274"/>
                    <a:pt x="63" y="275"/>
                    <a:pt x="59" y="275"/>
                  </a:cubicBezTo>
                  <a:cubicBezTo>
                    <a:pt x="53" y="275"/>
                    <a:pt x="47" y="274"/>
                    <a:pt x="42" y="271"/>
                  </a:cubicBezTo>
                  <a:cubicBezTo>
                    <a:pt x="33" y="266"/>
                    <a:pt x="27" y="259"/>
                    <a:pt x="24" y="249"/>
                  </a:cubicBezTo>
                  <a:cubicBezTo>
                    <a:pt x="22" y="240"/>
                    <a:pt x="23" y="230"/>
                    <a:pt x="27" y="222"/>
                  </a:cubicBezTo>
                  <a:cubicBezTo>
                    <a:pt x="28" y="221"/>
                    <a:pt x="28" y="221"/>
                    <a:pt x="28" y="220"/>
                  </a:cubicBezTo>
                  <a:cubicBezTo>
                    <a:pt x="14" y="213"/>
                    <a:pt x="7" y="197"/>
                    <a:pt x="11" y="181"/>
                  </a:cubicBezTo>
                  <a:cubicBezTo>
                    <a:pt x="13" y="171"/>
                    <a:pt x="19" y="163"/>
                    <a:pt x="27" y="158"/>
                  </a:cubicBezTo>
                  <a:cubicBezTo>
                    <a:pt x="35" y="153"/>
                    <a:pt x="45" y="151"/>
                    <a:pt x="54" y="154"/>
                  </a:cubicBezTo>
                  <a:cubicBezTo>
                    <a:pt x="59" y="155"/>
                    <a:pt x="63" y="156"/>
                    <a:pt x="66" y="159"/>
                  </a:cubicBezTo>
                  <a:cubicBezTo>
                    <a:pt x="70" y="161"/>
                    <a:pt x="71" y="166"/>
                    <a:pt x="68" y="170"/>
                  </a:cubicBezTo>
                  <a:cubicBezTo>
                    <a:pt x="66" y="173"/>
                    <a:pt x="61" y="174"/>
                    <a:pt x="58" y="172"/>
                  </a:cubicBezTo>
                  <a:cubicBezTo>
                    <a:pt x="55" y="170"/>
                    <a:pt x="53" y="169"/>
                    <a:pt x="51" y="169"/>
                  </a:cubicBezTo>
                  <a:cubicBezTo>
                    <a:pt x="45" y="167"/>
                    <a:pt x="40" y="168"/>
                    <a:pt x="35" y="171"/>
                  </a:cubicBezTo>
                  <a:cubicBezTo>
                    <a:pt x="30" y="174"/>
                    <a:pt x="27" y="179"/>
                    <a:pt x="26" y="184"/>
                  </a:cubicBezTo>
                  <a:cubicBezTo>
                    <a:pt x="23" y="195"/>
                    <a:pt x="30" y="207"/>
                    <a:pt x="41" y="209"/>
                  </a:cubicBezTo>
                  <a:cubicBezTo>
                    <a:pt x="42" y="209"/>
                    <a:pt x="44" y="210"/>
                    <a:pt x="44" y="211"/>
                  </a:cubicBezTo>
                  <a:cubicBezTo>
                    <a:pt x="45" y="211"/>
                    <a:pt x="46" y="212"/>
                    <a:pt x="46" y="212"/>
                  </a:cubicBezTo>
                  <a:cubicBezTo>
                    <a:pt x="49" y="216"/>
                    <a:pt x="49" y="220"/>
                    <a:pt x="45" y="223"/>
                  </a:cubicBezTo>
                  <a:cubicBezTo>
                    <a:pt x="44" y="225"/>
                    <a:pt x="42" y="227"/>
                    <a:pt x="41" y="229"/>
                  </a:cubicBezTo>
                  <a:cubicBezTo>
                    <a:pt x="38" y="234"/>
                    <a:pt x="38" y="240"/>
                    <a:pt x="39" y="245"/>
                  </a:cubicBezTo>
                  <a:cubicBezTo>
                    <a:pt x="41" y="250"/>
                    <a:pt x="44" y="255"/>
                    <a:pt x="49" y="257"/>
                  </a:cubicBezTo>
                  <a:cubicBezTo>
                    <a:pt x="59" y="263"/>
                    <a:pt x="72" y="259"/>
                    <a:pt x="77" y="249"/>
                  </a:cubicBezTo>
                  <a:cubicBezTo>
                    <a:pt x="80" y="245"/>
                    <a:pt x="84" y="241"/>
                    <a:pt x="89" y="238"/>
                  </a:cubicBezTo>
                  <a:cubicBezTo>
                    <a:pt x="97" y="233"/>
                    <a:pt x="107" y="231"/>
                    <a:pt x="116" y="233"/>
                  </a:cubicBezTo>
                  <a:cubicBezTo>
                    <a:pt x="120" y="234"/>
                    <a:pt x="124" y="236"/>
                    <a:pt x="128" y="239"/>
                  </a:cubicBezTo>
                  <a:cubicBezTo>
                    <a:pt x="132" y="241"/>
                    <a:pt x="132" y="246"/>
                    <a:pt x="130" y="249"/>
                  </a:cubicBezTo>
                  <a:close/>
                  <a:moveTo>
                    <a:pt x="130" y="191"/>
                  </a:moveTo>
                  <a:cubicBezTo>
                    <a:pt x="124" y="199"/>
                    <a:pt x="116" y="204"/>
                    <a:pt x="106" y="205"/>
                  </a:cubicBezTo>
                  <a:cubicBezTo>
                    <a:pt x="104" y="205"/>
                    <a:pt x="103" y="205"/>
                    <a:pt x="101" y="205"/>
                  </a:cubicBezTo>
                  <a:cubicBezTo>
                    <a:pt x="93" y="205"/>
                    <a:pt x="86" y="203"/>
                    <a:pt x="79" y="198"/>
                  </a:cubicBezTo>
                  <a:cubicBezTo>
                    <a:pt x="76" y="196"/>
                    <a:pt x="75" y="191"/>
                    <a:pt x="78" y="187"/>
                  </a:cubicBezTo>
                  <a:cubicBezTo>
                    <a:pt x="80" y="184"/>
                    <a:pt x="85" y="183"/>
                    <a:pt x="89" y="186"/>
                  </a:cubicBezTo>
                  <a:cubicBezTo>
                    <a:pt x="93" y="189"/>
                    <a:pt x="99" y="191"/>
                    <a:pt x="104" y="190"/>
                  </a:cubicBezTo>
                  <a:cubicBezTo>
                    <a:pt x="110" y="189"/>
                    <a:pt x="114" y="186"/>
                    <a:pt x="118" y="182"/>
                  </a:cubicBezTo>
                  <a:cubicBezTo>
                    <a:pt x="125" y="172"/>
                    <a:pt x="123" y="159"/>
                    <a:pt x="113" y="152"/>
                  </a:cubicBezTo>
                  <a:cubicBezTo>
                    <a:pt x="111" y="151"/>
                    <a:pt x="109" y="150"/>
                    <a:pt x="107" y="149"/>
                  </a:cubicBezTo>
                  <a:cubicBezTo>
                    <a:pt x="107" y="149"/>
                    <a:pt x="106" y="149"/>
                    <a:pt x="106" y="149"/>
                  </a:cubicBezTo>
                  <a:cubicBezTo>
                    <a:pt x="106" y="149"/>
                    <a:pt x="106" y="149"/>
                    <a:pt x="106" y="149"/>
                  </a:cubicBezTo>
                  <a:cubicBezTo>
                    <a:pt x="105" y="149"/>
                    <a:pt x="105" y="148"/>
                    <a:pt x="105" y="148"/>
                  </a:cubicBezTo>
                  <a:cubicBezTo>
                    <a:pt x="105" y="148"/>
                    <a:pt x="104" y="148"/>
                    <a:pt x="104" y="148"/>
                  </a:cubicBezTo>
                  <a:cubicBezTo>
                    <a:pt x="104" y="148"/>
                    <a:pt x="104" y="148"/>
                    <a:pt x="104" y="147"/>
                  </a:cubicBezTo>
                  <a:cubicBezTo>
                    <a:pt x="104" y="147"/>
                    <a:pt x="103" y="147"/>
                    <a:pt x="103" y="147"/>
                  </a:cubicBezTo>
                  <a:cubicBezTo>
                    <a:pt x="103" y="147"/>
                    <a:pt x="103" y="147"/>
                    <a:pt x="103" y="146"/>
                  </a:cubicBezTo>
                  <a:cubicBezTo>
                    <a:pt x="103" y="146"/>
                    <a:pt x="102" y="146"/>
                    <a:pt x="102" y="146"/>
                  </a:cubicBezTo>
                  <a:cubicBezTo>
                    <a:pt x="102" y="146"/>
                    <a:pt x="102" y="145"/>
                    <a:pt x="102" y="145"/>
                  </a:cubicBezTo>
                  <a:cubicBezTo>
                    <a:pt x="102" y="145"/>
                    <a:pt x="102" y="145"/>
                    <a:pt x="102" y="144"/>
                  </a:cubicBezTo>
                  <a:cubicBezTo>
                    <a:pt x="102" y="144"/>
                    <a:pt x="101" y="144"/>
                    <a:pt x="101" y="144"/>
                  </a:cubicBezTo>
                  <a:cubicBezTo>
                    <a:pt x="101" y="143"/>
                    <a:pt x="101" y="143"/>
                    <a:pt x="101" y="143"/>
                  </a:cubicBezTo>
                  <a:cubicBezTo>
                    <a:pt x="101" y="143"/>
                    <a:pt x="101" y="142"/>
                    <a:pt x="101" y="142"/>
                  </a:cubicBezTo>
                  <a:cubicBezTo>
                    <a:pt x="101" y="142"/>
                    <a:pt x="101" y="142"/>
                    <a:pt x="101" y="142"/>
                  </a:cubicBezTo>
                  <a:cubicBezTo>
                    <a:pt x="101" y="142"/>
                    <a:pt x="101" y="142"/>
                    <a:pt x="101" y="141"/>
                  </a:cubicBezTo>
                  <a:cubicBezTo>
                    <a:pt x="101" y="141"/>
                    <a:pt x="101" y="141"/>
                    <a:pt x="101" y="141"/>
                  </a:cubicBezTo>
                  <a:cubicBezTo>
                    <a:pt x="101" y="140"/>
                    <a:pt x="101" y="140"/>
                    <a:pt x="101" y="140"/>
                  </a:cubicBezTo>
                  <a:cubicBezTo>
                    <a:pt x="101" y="140"/>
                    <a:pt x="101" y="140"/>
                    <a:pt x="101" y="140"/>
                  </a:cubicBezTo>
                  <a:cubicBezTo>
                    <a:pt x="101" y="139"/>
                    <a:pt x="102" y="139"/>
                    <a:pt x="102" y="139"/>
                  </a:cubicBezTo>
                  <a:cubicBezTo>
                    <a:pt x="102" y="139"/>
                    <a:pt x="102" y="139"/>
                    <a:pt x="102" y="138"/>
                  </a:cubicBezTo>
                  <a:cubicBezTo>
                    <a:pt x="102" y="138"/>
                    <a:pt x="102" y="138"/>
                    <a:pt x="102" y="138"/>
                  </a:cubicBezTo>
                  <a:cubicBezTo>
                    <a:pt x="102" y="138"/>
                    <a:pt x="102" y="137"/>
                    <a:pt x="103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6"/>
                    <a:pt x="103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5"/>
                    <a:pt x="105" y="135"/>
                    <a:pt x="105" y="135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6" y="135"/>
                    <a:pt x="106" y="135"/>
                    <a:pt x="106" y="135"/>
                  </a:cubicBezTo>
                  <a:cubicBezTo>
                    <a:pt x="106" y="134"/>
                    <a:pt x="107" y="134"/>
                    <a:pt x="107" y="134"/>
                  </a:cubicBezTo>
                  <a:cubicBezTo>
                    <a:pt x="107" y="134"/>
                    <a:pt x="107" y="134"/>
                    <a:pt x="108" y="134"/>
                  </a:cubicBezTo>
                  <a:cubicBezTo>
                    <a:pt x="108" y="134"/>
                    <a:pt x="108" y="134"/>
                    <a:pt x="108" y="134"/>
                  </a:cubicBezTo>
                  <a:cubicBezTo>
                    <a:pt x="108" y="134"/>
                    <a:pt x="109" y="134"/>
                    <a:pt x="109" y="134"/>
                  </a:cubicBezTo>
                  <a:cubicBezTo>
                    <a:pt x="120" y="134"/>
                    <a:pt x="130" y="125"/>
                    <a:pt x="130" y="113"/>
                  </a:cubicBezTo>
                  <a:cubicBezTo>
                    <a:pt x="130" y="102"/>
                    <a:pt x="120" y="92"/>
                    <a:pt x="109" y="92"/>
                  </a:cubicBezTo>
                  <a:cubicBezTo>
                    <a:pt x="107" y="92"/>
                    <a:pt x="105" y="93"/>
                    <a:pt x="103" y="93"/>
                  </a:cubicBezTo>
                  <a:cubicBezTo>
                    <a:pt x="102" y="94"/>
                    <a:pt x="100" y="95"/>
                    <a:pt x="98" y="95"/>
                  </a:cubicBezTo>
                  <a:cubicBezTo>
                    <a:pt x="94" y="95"/>
                    <a:pt x="91" y="91"/>
                    <a:pt x="91" y="87"/>
                  </a:cubicBezTo>
                  <a:cubicBezTo>
                    <a:pt x="91" y="71"/>
                    <a:pt x="77" y="57"/>
                    <a:pt x="61" y="57"/>
                  </a:cubicBezTo>
                  <a:cubicBezTo>
                    <a:pt x="44" y="57"/>
                    <a:pt x="31" y="71"/>
                    <a:pt x="31" y="87"/>
                  </a:cubicBezTo>
                  <a:cubicBezTo>
                    <a:pt x="31" y="104"/>
                    <a:pt x="44" y="117"/>
                    <a:pt x="61" y="117"/>
                  </a:cubicBezTo>
                  <a:cubicBezTo>
                    <a:pt x="65" y="117"/>
                    <a:pt x="69" y="120"/>
                    <a:pt x="69" y="125"/>
                  </a:cubicBezTo>
                  <a:cubicBezTo>
                    <a:pt x="69" y="129"/>
                    <a:pt x="65" y="132"/>
                    <a:pt x="61" y="132"/>
                  </a:cubicBezTo>
                  <a:cubicBezTo>
                    <a:pt x="36" y="132"/>
                    <a:pt x="16" y="112"/>
                    <a:pt x="16" y="87"/>
                  </a:cubicBezTo>
                  <a:cubicBezTo>
                    <a:pt x="16" y="62"/>
                    <a:pt x="36" y="42"/>
                    <a:pt x="61" y="42"/>
                  </a:cubicBezTo>
                  <a:cubicBezTo>
                    <a:pt x="82" y="42"/>
                    <a:pt x="101" y="57"/>
                    <a:pt x="105" y="77"/>
                  </a:cubicBezTo>
                  <a:cubicBezTo>
                    <a:pt x="106" y="77"/>
                    <a:pt x="108" y="77"/>
                    <a:pt x="109" y="77"/>
                  </a:cubicBezTo>
                  <a:cubicBezTo>
                    <a:pt x="129" y="77"/>
                    <a:pt x="145" y="93"/>
                    <a:pt x="145" y="113"/>
                  </a:cubicBezTo>
                  <a:cubicBezTo>
                    <a:pt x="145" y="126"/>
                    <a:pt x="138" y="138"/>
                    <a:pt x="127" y="144"/>
                  </a:cubicBezTo>
                  <a:cubicBezTo>
                    <a:pt x="132" y="150"/>
                    <a:pt x="136" y="156"/>
                    <a:pt x="137" y="164"/>
                  </a:cubicBezTo>
                  <a:cubicBezTo>
                    <a:pt x="138" y="173"/>
                    <a:pt x="136" y="183"/>
                    <a:pt x="130" y="1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81225" lIns="162525" spcFirstLastPara="1" rIns="162525" wrap="square" tIns="812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7" name="Google Shape;1177;p22"/>
            <p:cNvSpPr/>
            <p:nvPr/>
          </p:nvSpPr>
          <p:spPr>
            <a:xfrm>
              <a:off x="1444625" y="3622675"/>
              <a:ext cx="935038" cy="134938"/>
            </a:xfrm>
            <a:custGeom>
              <a:rect b="b" l="l" r="r" t="t"/>
              <a:pathLst>
                <a:path extrusionOk="0" h="36" w="248">
                  <a:moveTo>
                    <a:pt x="248" y="19"/>
                  </a:moveTo>
                  <a:cubicBezTo>
                    <a:pt x="248" y="28"/>
                    <a:pt x="240" y="36"/>
                    <a:pt x="230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8" y="36"/>
                    <a:pt x="0" y="2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40" y="0"/>
                    <a:pt x="248" y="8"/>
                    <a:pt x="248" y="19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81225" lIns="162525" spcFirstLastPara="1" rIns="162525" wrap="square" tIns="812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8" name="Google Shape;1178;p22"/>
            <p:cNvSpPr/>
            <p:nvPr/>
          </p:nvSpPr>
          <p:spPr>
            <a:xfrm>
              <a:off x="1568450" y="3810000"/>
              <a:ext cx="704850" cy="131763"/>
            </a:xfrm>
            <a:custGeom>
              <a:rect b="b" l="l" r="r" t="t"/>
              <a:pathLst>
                <a:path extrusionOk="0" h="35" w="187">
                  <a:moveTo>
                    <a:pt x="187" y="17"/>
                  </a:moveTo>
                  <a:cubicBezTo>
                    <a:pt x="187" y="27"/>
                    <a:pt x="179" y="35"/>
                    <a:pt x="169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79" y="0"/>
                    <a:pt x="187" y="7"/>
                    <a:pt x="187" y="17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81225" lIns="162525" spcFirstLastPara="1" rIns="162525" wrap="square" tIns="812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9" name="Google Shape;1179;p22"/>
            <p:cNvSpPr/>
            <p:nvPr/>
          </p:nvSpPr>
          <p:spPr>
            <a:xfrm>
              <a:off x="1673225" y="3990975"/>
              <a:ext cx="495300" cy="104775"/>
            </a:xfrm>
            <a:custGeom>
              <a:rect b="b" l="l" r="r" t="t"/>
              <a:pathLst>
                <a:path extrusionOk="0" h="28" w="131">
                  <a:moveTo>
                    <a:pt x="0" y="0"/>
                  </a:moveTo>
                  <a:cubicBezTo>
                    <a:pt x="11" y="17"/>
                    <a:pt x="36" y="28"/>
                    <a:pt x="65" y="28"/>
                  </a:cubicBezTo>
                  <a:cubicBezTo>
                    <a:pt x="95" y="28"/>
                    <a:pt x="120" y="17"/>
                    <a:pt x="13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81225" lIns="162525" spcFirstLastPara="1" rIns="162525" wrap="square" tIns="812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80" name="Google Shape;1180;p22"/>
          <p:cNvSpPr txBox="1"/>
          <p:nvPr/>
        </p:nvSpPr>
        <p:spPr>
          <a:xfrm>
            <a:off x="7315199" y="2165860"/>
            <a:ext cx="6441744" cy="1070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225" lIns="162525" spcFirstLastPara="1" rIns="162525" wrap="square" tIns="812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Distributed computing is a form of file-based computing.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22"/>
          <p:cNvSpPr txBox="1"/>
          <p:nvPr/>
        </p:nvSpPr>
        <p:spPr>
          <a:xfrm>
            <a:off x="7315199" y="5907150"/>
            <a:ext cx="6282014" cy="1070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225" lIns="162525" spcFirstLastPara="1" rIns="162525" wrap="square" tIns="812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output of the first stage is the input to the second stage.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22"/>
          <p:cNvSpPr/>
          <p:nvPr/>
        </p:nvSpPr>
        <p:spPr>
          <a:xfrm rot="-2700000">
            <a:off x="5293664" y="3637964"/>
            <a:ext cx="969106" cy="40896"/>
          </a:xfrm>
          <a:custGeom>
            <a:rect b="b" l="l" r="r" t="t"/>
            <a:pathLst>
              <a:path extrusionOk="0" h="27246" w="645646">
                <a:moveTo>
                  <a:pt x="0" y="13623"/>
                </a:moveTo>
                <a:lnTo>
                  <a:pt x="645646" y="13623"/>
                </a:lnTo>
              </a:path>
            </a:pathLst>
          </a:custGeom>
          <a:noFill/>
          <a:ln cap="flat" cmpd="sng" w="25400">
            <a:solidFill>
              <a:srgbClr val="2085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567775" spcFirstLastPara="1" rIns="567775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3" name="Google Shape;1183;p22"/>
          <p:cNvSpPr/>
          <p:nvPr/>
        </p:nvSpPr>
        <p:spPr>
          <a:xfrm>
            <a:off x="5918018" y="2272318"/>
            <a:ext cx="1137920" cy="1137920"/>
          </a:xfrm>
          <a:custGeom>
            <a:rect b="b" l="l" r="r" t="t"/>
            <a:pathLst>
              <a:path extrusionOk="0" h="922734" w="922734">
                <a:moveTo>
                  <a:pt x="0" y="461367"/>
                </a:moveTo>
                <a:cubicBezTo>
                  <a:pt x="0" y="206561"/>
                  <a:pt x="206561" y="0"/>
                  <a:pt x="461367" y="0"/>
                </a:cubicBezTo>
                <a:cubicBezTo>
                  <a:pt x="716173" y="0"/>
                  <a:pt x="922734" y="206561"/>
                  <a:pt x="922734" y="461367"/>
                </a:cubicBezTo>
                <a:cubicBezTo>
                  <a:pt x="922734" y="716173"/>
                  <a:pt x="716173" y="922734"/>
                  <a:pt x="461367" y="922734"/>
                </a:cubicBezTo>
                <a:cubicBezTo>
                  <a:pt x="206561" y="922734"/>
                  <a:pt x="0" y="716173"/>
                  <a:pt x="0" y="461367"/>
                </a:cubicBezTo>
                <a:close/>
              </a:path>
            </a:pathLst>
          </a:custGeom>
          <a:solidFill>
            <a:srgbClr val="2AA99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63900" lIns="263900" spcFirstLastPara="1" rIns="263900" wrap="square" tIns="263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4" name="Google Shape;1184;p22"/>
          <p:cNvSpPr/>
          <p:nvPr/>
        </p:nvSpPr>
        <p:spPr>
          <a:xfrm>
            <a:off x="5638416" y="4470272"/>
            <a:ext cx="969106" cy="40896"/>
          </a:xfrm>
          <a:custGeom>
            <a:rect b="b" l="l" r="r" t="t"/>
            <a:pathLst>
              <a:path extrusionOk="0" h="27246" w="645646">
                <a:moveTo>
                  <a:pt x="0" y="13623"/>
                </a:moveTo>
                <a:lnTo>
                  <a:pt x="645646" y="13623"/>
                </a:lnTo>
              </a:path>
            </a:pathLst>
          </a:cu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567775" spcFirstLastPara="1" rIns="567775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5" name="Google Shape;1185;p22"/>
          <p:cNvSpPr/>
          <p:nvPr/>
        </p:nvSpPr>
        <p:spPr>
          <a:xfrm>
            <a:off x="6607522" y="3936932"/>
            <a:ext cx="1137920" cy="1137920"/>
          </a:xfrm>
          <a:custGeom>
            <a:rect b="b" l="l" r="r" t="t"/>
            <a:pathLst>
              <a:path extrusionOk="0" h="922734" w="922734">
                <a:moveTo>
                  <a:pt x="0" y="461367"/>
                </a:moveTo>
                <a:cubicBezTo>
                  <a:pt x="0" y="206561"/>
                  <a:pt x="206561" y="0"/>
                  <a:pt x="461367" y="0"/>
                </a:cubicBezTo>
                <a:cubicBezTo>
                  <a:pt x="716173" y="0"/>
                  <a:pt x="922734" y="206561"/>
                  <a:pt x="922734" y="461367"/>
                </a:cubicBezTo>
                <a:cubicBezTo>
                  <a:pt x="922734" y="716173"/>
                  <a:pt x="716173" y="922734"/>
                  <a:pt x="461367" y="922734"/>
                </a:cubicBezTo>
                <a:cubicBezTo>
                  <a:pt x="206561" y="922734"/>
                  <a:pt x="0" y="716173"/>
                  <a:pt x="0" y="461367"/>
                </a:cubicBezTo>
                <a:close/>
              </a:path>
            </a:pathLst>
          </a:custGeom>
          <a:solidFill>
            <a:schemeClr val="accent2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63900" lIns="263900" spcFirstLastPara="1" rIns="263900" wrap="square" tIns="263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6" name="Google Shape;1186;p22"/>
          <p:cNvSpPr/>
          <p:nvPr/>
        </p:nvSpPr>
        <p:spPr>
          <a:xfrm rot="2700000">
            <a:off x="5293664" y="5302580"/>
            <a:ext cx="969106" cy="40896"/>
          </a:xfrm>
          <a:custGeom>
            <a:rect b="b" l="l" r="r" t="t"/>
            <a:pathLst>
              <a:path extrusionOk="0" h="27246" w="645646">
                <a:moveTo>
                  <a:pt x="0" y="13623"/>
                </a:moveTo>
                <a:lnTo>
                  <a:pt x="645646" y="13623"/>
                </a:lnTo>
              </a:path>
            </a:pathLst>
          </a:cu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567775" spcFirstLastPara="1" rIns="567775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7" name="Google Shape;1187;p22"/>
          <p:cNvSpPr/>
          <p:nvPr/>
        </p:nvSpPr>
        <p:spPr>
          <a:xfrm>
            <a:off x="5918018" y="5601547"/>
            <a:ext cx="1137920" cy="1137920"/>
          </a:xfrm>
          <a:custGeom>
            <a:rect b="b" l="l" r="r" t="t"/>
            <a:pathLst>
              <a:path extrusionOk="0" h="922734" w="922734">
                <a:moveTo>
                  <a:pt x="0" y="461367"/>
                </a:moveTo>
                <a:cubicBezTo>
                  <a:pt x="0" y="206561"/>
                  <a:pt x="206561" y="0"/>
                  <a:pt x="461367" y="0"/>
                </a:cubicBezTo>
                <a:cubicBezTo>
                  <a:pt x="716173" y="0"/>
                  <a:pt x="922734" y="206561"/>
                  <a:pt x="922734" y="461367"/>
                </a:cubicBezTo>
                <a:cubicBezTo>
                  <a:pt x="922734" y="716173"/>
                  <a:pt x="716173" y="922734"/>
                  <a:pt x="461367" y="922734"/>
                </a:cubicBezTo>
                <a:cubicBezTo>
                  <a:pt x="206561" y="922734"/>
                  <a:pt x="0" y="716173"/>
                  <a:pt x="0" y="461367"/>
                </a:cubicBezTo>
                <a:close/>
              </a:path>
            </a:pathLst>
          </a:custGeom>
          <a:solidFill>
            <a:schemeClr val="accent3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63900" lIns="263900" spcFirstLastPara="1" rIns="263900" wrap="square" tIns="263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8" name="Google Shape;1188;p22"/>
          <p:cNvSpPr txBox="1"/>
          <p:nvPr/>
        </p:nvSpPr>
        <p:spPr>
          <a:xfrm>
            <a:off x="6114704" y="2500453"/>
            <a:ext cx="744363" cy="68165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225" lIns="162525" spcFirstLastPara="1" rIns="162525" wrap="square" tIns="812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1" i="0" sz="2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9" name="Google Shape;1189;p22"/>
          <p:cNvSpPr txBox="1"/>
          <p:nvPr/>
        </p:nvSpPr>
        <p:spPr>
          <a:xfrm>
            <a:off x="6804300" y="4149895"/>
            <a:ext cx="744363" cy="68165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225" lIns="162525" spcFirstLastPara="1" rIns="162525" wrap="square" tIns="812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1" i="0" sz="2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0" name="Google Shape;1190;p22"/>
          <p:cNvSpPr txBox="1"/>
          <p:nvPr/>
        </p:nvSpPr>
        <p:spPr>
          <a:xfrm>
            <a:off x="6114796" y="5829681"/>
            <a:ext cx="744363" cy="68165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225" lIns="162525" spcFirstLastPara="1" rIns="162525" wrap="square" tIns="812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1" i="0" sz="2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1" name="Google Shape;1191;p22"/>
          <p:cNvSpPr txBox="1"/>
          <p:nvPr/>
        </p:nvSpPr>
        <p:spPr>
          <a:xfrm>
            <a:off x="8128000" y="4130779"/>
            <a:ext cx="6714699" cy="870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Distributed computing is where the processing of data happens at multiple stages.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22"/>
          <p:cNvSpPr/>
          <p:nvPr/>
        </p:nvSpPr>
        <p:spPr>
          <a:xfrm>
            <a:off x="5588000" y="816705"/>
            <a:ext cx="5080080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23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Challenges with Distributed Computing</a:t>
            </a:r>
            <a:endParaRPr/>
          </a:p>
        </p:txBody>
      </p:sp>
      <p:sp>
        <p:nvSpPr>
          <p:cNvPr id="1199" name="Google Shape;1199;p23"/>
          <p:cNvSpPr/>
          <p:nvPr/>
        </p:nvSpPr>
        <p:spPr>
          <a:xfrm>
            <a:off x="1666036" y="1334643"/>
            <a:ext cx="13569696" cy="963623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intermediate output of each stage is stored in file-based storage. This kind of processing involves a lot of input or output overhead and results in slower computation</a:t>
            </a: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i="1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0" name="Google Shape;1200;p23"/>
          <p:cNvSpPr/>
          <p:nvPr/>
        </p:nvSpPr>
        <p:spPr>
          <a:xfrm>
            <a:off x="3305956" y="4164906"/>
            <a:ext cx="1968679" cy="1973467"/>
          </a:xfrm>
          <a:custGeom>
            <a:rect b="b" l="l" r="r" t="t"/>
            <a:pathLst>
              <a:path extrusionOk="0" h="428" w="428">
                <a:moveTo>
                  <a:pt x="408" y="124"/>
                </a:moveTo>
                <a:cubicBezTo>
                  <a:pt x="374" y="51"/>
                  <a:pt x="300" y="0"/>
                  <a:pt x="214" y="0"/>
                </a:cubicBezTo>
                <a:cubicBezTo>
                  <a:pt x="128" y="0"/>
                  <a:pt x="54" y="51"/>
                  <a:pt x="20" y="124"/>
                </a:cubicBezTo>
                <a:cubicBezTo>
                  <a:pt x="7" y="151"/>
                  <a:pt x="0" y="182"/>
                  <a:pt x="0" y="214"/>
                </a:cubicBezTo>
                <a:cubicBezTo>
                  <a:pt x="0" y="246"/>
                  <a:pt x="7" y="277"/>
                  <a:pt x="20" y="304"/>
                </a:cubicBezTo>
                <a:cubicBezTo>
                  <a:pt x="54" y="377"/>
                  <a:pt x="128" y="428"/>
                  <a:pt x="214" y="428"/>
                </a:cubicBezTo>
                <a:cubicBezTo>
                  <a:pt x="300" y="428"/>
                  <a:pt x="374" y="377"/>
                  <a:pt x="408" y="304"/>
                </a:cubicBezTo>
                <a:cubicBezTo>
                  <a:pt x="421" y="277"/>
                  <a:pt x="428" y="246"/>
                  <a:pt x="428" y="214"/>
                </a:cubicBezTo>
                <a:cubicBezTo>
                  <a:pt x="428" y="182"/>
                  <a:pt x="421" y="151"/>
                  <a:pt x="408" y="1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81225" lIns="162525" spcFirstLastPara="1" rIns="162525" wrap="square" tIns="812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1" name="Google Shape;1201;p23"/>
          <p:cNvSpPr/>
          <p:nvPr/>
        </p:nvSpPr>
        <p:spPr>
          <a:xfrm>
            <a:off x="3264372" y="3784861"/>
            <a:ext cx="2023764" cy="613116"/>
          </a:xfrm>
          <a:custGeom>
            <a:rect b="b" l="l" r="r" t="t"/>
            <a:pathLst>
              <a:path extrusionOk="0" h="133" w="440">
                <a:moveTo>
                  <a:pt x="440" y="133"/>
                </a:moveTo>
                <a:cubicBezTo>
                  <a:pt x="435" y="89"/>
                  <a:pt x="435" y="89"/>
                  <a:pt x="435" y="89"/>
                </a:cubicBezTo>
                <a:cubicBezTo>
                  <a:pt x="422" y="100"/>
                  <a:pt x="422" y="100"/>
                  <a:pt x="422" y="100"/>
                </a:cubicBezTo>
                <a:cubicBezTo>
                  <a:pt x="373" y="39"/>
                  <a:pt x="299" y="0"/>
                  <a:pt x="215" y="0"/>
                </a:cubicBezTo>
                <a:cubicBezTo>
                  <a:pt x="126" y="0"/>
                  <a:pt x="48" y="44"/>
                  <a:pt x="0" y="111"/>
                </a:cubicBezTo>
                <a:cubicBezTo>
                  <a:pt x="20" y="111"/>
                  <a:pt x="20" y="111"/>
                  <a:pt x="20" y="111"/>
                </a:cubicBezTo>
                <a:cubicBezTo>
                  <a:pt x="66" y="53"/>
                  <a:pt x="136" y="16"/>
                  <a:pt x="215" y="16"/>
                </a:cubicBezTo>
                <a:cubicBezTo>
                  <a:pt x="294" y="16"/>
                  <a:pt x="364" y="53"/>
                  <a:pt x="409" y="110"/>
                </a:cubicBezTo>
                <a:cubicBezTo>
                  <a:pt x="394" y="123"/>
                  <a:pt x="394" y="123"/>
                  <a:pt x="394" y="123"/>
                </a:cubicBezTo>
                <a:lnTo>
                  <a:pt x="440" y="133"/>
                </a:lnTo>
                <a:close/>
              </a:path>
            </a:pathLst>
          </a:custGeom>
          <a:solidFill>
            <a:srgbClr val="217E75"/>
          </a:solidFill>
          <a:ln>
            <a:noFill/>
          </a:ln>
        </p:spPr>
        <p:txBody>
          <a:bodyPr anchorCtr="0" anchor="ctr" bIns="81225" lIns="162525" spcFirstLastPara="1" rIns="162525" wrap="square" tIns="812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2" name="Google Shape;1202;p23"/>
          <p:cNvSpPr/>
          <p:nvPr/>
        </p:nvSpPr>
        <p:spPr>
          <a:xfrm>
            <a:off x="11035958" y="4123962"/>
            <a:ext cx="1968679" cy="1973467"/>
          </a:xfrm>
          <a:custGeom>
            <a:rect b="b" l="l" r="r" t="t"/>
            <a:pathLst>
              <a:path extrusionOk="0" h="428" w="428">
                <a:moveTo>
                  <a:pt x="408" y="124"/>
                </a:moveTo>
                <a:cubicBezTo>
                  <a:pt x="374" y="51"/>
                  <a:pt x="300" y="0"/>
                  <a:pt x="214" y="0"/>
                </a:cubicBezTo>
                <a:cubicBezTo>
                  <a:pt x="128" y="0"/>
                  <a:pt x="54" y="51"/>
                  <a:pt x="20" y="124"/>
                </a:cubicBezTo>
                <a:cubicBezTo>
                  <a:pt x="7" y="151"/>
                  <a:pt x="0" y="182"/>
                  <a:pt x="0" y="214"/>
                </a:cubicBezTo>
                <a:cubicBezTo>
                  <a:pt x="0" y="246"/>
                  <a:pt x="7" y="277"/>
                  <a:pt x="20" y="304"/>
                </a:cubicBezTo>
                <a:cubicBezTo>
                  <a:pt x="54" y="377"/>
                  <a:pt x="128" y="428"/>
                  <a:pt x="214" y="428"/>
                </a:cubicBezTo>
                <a:cubicBezTo>
                  <a:pt x="300" y="428"/>
                  <a:pt x="374" y="377"/>
                  <a:pt x="408" y="304"/>
                </a:cubicBezTo>
                <a:cubicBezTo>
                  <a:pt x="421" y="277"/>
                  <a:pt x="428" y="246"/>
                  <a:pt x="428" y="214"/>
                </a:cubicBezTo>
                <a:cubicBezTo>
                  <a:pt x="428" y="182"/>
                  <a:pt x="421" y="151"/>
                  <a:pt x="408" y="1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81225" lIns="162525" spcFirstLastPara="1" rIns="162525" wrap="square" tIns="812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3" name="Google Shape;1203;p23"/>
          <p:cNvSpPr/>
          <p:nvPr/>
        </p:nvSpPr>
        <p:spPr>
          <a:xfrm>
            <a:off x="10994373" y="3866748"/>
            <a:ext cx="2023764" cy="613116"/>
          </a:xfrm>
          <a:custGeom>
            <a:rect b="b" l="l" r="r" t="t"/>
            <a:pathLst>
              <a:path extrusionOk="0" h="133" w="440">
                <a:moveTo>
                  <a:pt x="440" y="133"/>
                </a:moveTo>
                <a:cubicBezTo>
                  <a:pt x="435" y="89"/>
                  <a:pt x="435" y="89"/>
                  <a:pt x="435" y="89"/>
                </a:cubicBezTo>
                <a:cubicBezTo>
                  <a:pt x="422" y="100"/>
                  <a:pt x="422" y="100"/>
                  <a:pt x="422" y="100"/>
                </a:cubicBezTo>
                <a:cubicBezTo>
                  <a:pt x="373" y="39"/>
                  <a:pt x="299" y="0"/>
                  <a:pt x="215" y="0"/>
                </a:cubicBezTo>
                <a:cubicBezTo>
                  <a:pt x="126" y="0"/>
                  <a:pt x="48" y="44"/>
                  <a:pt x="0" y="111"/>
                </a:cubicBezTo>
                <a:cubicBezTo>
                  <a:pt x="20" y="111"/>
                  <a:pt x="20" y="111"/>
                  <a:pt x="20" y="111"/>
                </a:cubicBezTo>
                <a:cubicBezTo>
                  <a:pt x="66" y="53"/>
                  <a:pt x="136" y="16"/>
                  <a:pt x="215" y="16"/>
                </a:cubicBezTo>
                <a:cubicBezTo>
                  <a:pt x="294" y="16"/>
                  <a:pt x="364" y="53"/>
                  <a:pt x="409" y="110"/>
                </a:cubicBezTo>
                <a:cubicBezTo>
                  <a:pt x="394" y="123"/>
                  <a:pt x="394" y="123"/>
                  <a:pt x="394" y="123"/>
                </a:cubicBezTo>
                <a:lnTo>
                  <a:pt x="440" y="133"/>
                </a:lnTo>
                <a:close/>
              </a:path>
            </a:pathLst>
          </a:custGeom>
          <a:solidFill>
            <a:srgbClr val="76933D"/>
          </a:solidFill>
          <a:ln>
            <a:noFill/>
          </a:ln>
        </p:spPr>
        <p:txBody>
          <a:bodyPr anchorCtr="0" anchor="ctr" bIns="81225" lIns="162525" spcFirstLastPara="1" rIns="162525" wrap="square" tIns="812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4" name="Google Shape;1204;p23"/>
          <p:cNvSpPr txBox="1"/>
          <p:nvPr/>
        </p:nvSpPr>
        <p:spPr>
          <a:xfrm>
            <a:off x="2343138" y="6228659"/>
            <a:ext cx="4091252" cy="870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first stage saves the data in a disk.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3"/>
          <p:cNvSpPr txBox="1"/>
          <p:nvPr/>
        </p:nvSpPr>
        <p:spPr>
          <a:xfrm>
            <a:off x="3305956" y="4893127"/>
            <a:ext cx="1968679" cy="517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Stage</a:t>
            </a:r>
            <a:r>
              <a:rPr b="1" i="0" lang="en-US" sz="24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3"/>
          <p:cNvSpPr txBox="1"/>
          <p:nvPr/>
        </p:nvSpPr>
        <p:spPr>
          <a:xfrm>
            <a:off x="11406116" y="4883557"/>
            <a:ext cx="1613848" cy="4816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Stage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3"/>
          <p:cNvSpPr/>
          <p:nvPr/>
        </p:nvSpPr>
        <p:spPr>
          <a:xfrm>
            <a:off x="7124132" y="4763068"/>
            <a:ext cx="2402006" cy="11600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 cap="flat" cmpd="sng" w="25400">
            <a:solidFill>
              <a:srgbClr val="BBD6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Input-Output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3"/>
          <p:cNvSpPr txBox="1"/>
          <p:nvPr/>
        </p:nvSpPr>
        <p:spPr>
          <a:xfrm>
            <a:off x="9496445" y="6228659"/>
            <a:ext cx="5063067" cy="870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saved data is read in the second stage for further processing.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3"/>
          <p:cNvSpPr/>
          <p:nvPr/>
        </p:nvSpPr>
        <p:spPr>
          <a:xfrm>
            <a:off x="3771900" y="816705"/>
            <a:ext cx="8711484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20"/>
          <p:cNvSpPr txBox="1"/>
          <p:nvPr>
            <p:ph idx="1" type="body"/>
          </p:nvPr>
        </p:nvSpPr>
        <p:spPr>
          <a:xfrm>
            <a:off x="57150" y="43053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u="none" strike="noStrike">
                <a:latin typeface="Open Sans"/>
                <a:ea typeface="Open Sans"/>
                <a:cs typeface="Open Sans"/>
                <a:sym typeface="Open Sans"/>
              </a:rPr>
              <a:t>MapReduce and Its Limitations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24"/>
          <p:cNvSpPr txBox="1"/>
          <p:nvPr>
            <p:ph type="title"/>
          </p:nvPr>
        </p:nvSpPr>
        <p:spPr>
          <a:xfrm>
            <a:off x="-9525" y="230188"/>
            <a:ext cx="16275050" cy="687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MapReduce </a:t>
            </a:r>
            <a:endParaRPr/>
          </a:p>
        </p:txBody>
      </p:sp>
      <p:grpSp>
        <p:nvGrpSpPr>
          <p:cNvPr id="1220" name="Google Shape;1220;p24"/>
          <p:cNvGrpSpPr/>
          <p:nvPr/>
        </p:nvGrpSpPr>
        <p:grpSpPr>
          <a:xfrm>
            <a:off x="2526452" y="2535348"/>
            <a:ext cx="4600062" cy="4852424"/>
            <a:chOff x="7766000" y="2958177"/>
            <a:chExt cx="9016577" cy="9082125"/>
          </a:xfrm>
        </p:grpSpPr>
        <p:cxnSp>
          <p:nvCxnSpPr>
            <p:cNvPr id="1221" name="Google Shape;1221;p24"/>
            <p:cNvCxnSpPr/>
            <p:nvPr/>
          </p:nvCxnSpPr>
          <p:spPr>
            <a:xfrm>
              <a:off x="15000372" y="9216600"/>
              <a:ext cx="505431" cy="51967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22" name="Google Shape;1222;p24"/>
            <p:cNvSpPr/>
            <p:nvPr/>
          </p:nvSpPr>
          <p:spPr>
            <a:xfrm>
              <a:off x="12199184" y="9707856"/>
              <a:ext cx="3306620" cy="1759992"/>
            </a:xfrm>
            <a:custGeom>
              <a:rect b="b" l="l" r="r" t="t"/>
              <a:pathLst>
                <a:path extrusionOk="0" h="3823" w="7184">
                  <a:moveTo>
                    <a:pt x="0" y="3822"/>
                  </a:moveTo>
                  <a:lnTo>
                    <a:pt x="0" y="3822"/>
                  </a:lnTo>
                  <a:cubicBezTo>
                    <a:pt x="1654" y="3822"/>
                    <a:pt x="3196" y="3356"/>
                    <a:pt x="4509" y="2556"/>
                  </a:cubicBezTo>
                  <a:cubicBezTo>
                    <a:pt x="5575" y="1908"/>
                    <a:pt x="6488" y="1031"/>
                    <a:pt x="7183" y="0"/>
                  </a:cubicBezTo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12199184" y="6051863"/>
              <a:ext cx="1429012" cy="1429105"/>
            </a:xfrm>
            <a:custGeom>
              <a:rect b="b" l="l" r="r" t="t"/>
              <a:pathLst>
                <a:path extrusionOk="0" h="3104" w="3103">
                  <a:moveTo>
                    <a:pt x="3102" y="3103"/>
                  </a:moveTo>
                  <a:lnTo>
                    <a:pt x="3102" y="3103"/>
                  </a:lnTo>
                  <a:cubicBezTo>
                    <a:pt x="3102" y="1390"/>
                    <a:pt x="1712" y="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224" name="Google Shape;1224;p24"/>
            <p:cNvCxnSpPr/>
            <p:nvPr/>
          </p:nvCxnSpPr>
          <p:spPr>
            <a:xfrm>
              <a:off x="13628196" y="7478938"/>
              <a:ext cx="576477" cy="203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5" name="Google Shape;1225;p24"/>
            <p:cNvCxnSpPr/>
            <p:nvPr/>
          </p:nvCxnSpPr>
          <p:spPr>
            <a:xfrm>
              <a:off x="9966354" y="5000336"/>
              <a:ext cx="732774" cy="91958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26" name="Google Shape;1226;p24"/>
            <p:cNvSpPr/>
            <p:nvPr/>
          </p:nvSpPr>
          <p:spPr>
            <a:xfrm>
              <a:off x="15126222" y="9354638"/>
              <a:ext cx="763222" cy="765303"/>
            </a:xfrm>
            <a:custGeom>
              <a:rect b="b" l="l" r="r" t="t"/>
              <a:pathLst>
                <a:path extrusionOk="0" h="1661" w="1656">
                  <a:moveTo>
                    <a:pt x="1655" y="830"/>
                  </a:moveTo>
                  <a:lnTo>
                    <a:pt x="1655" y="830"/>
                  </a:lnTo>
                  <a:cubicBezTo>
                    <a:pt x="1655" y="371"/>
                    <a:pt x="1284" y="0"/>
                    <a:pt x="825" y="0"/>
                  </a:cubicBezTo>
                  <a:cubicBezTo>
                    <a:pt x="371" y="0"/>
                    <a:pt x="0" y="371"/>
                    <a:pt x="0" y="830"/>
                  </a:cubicBezTo>
                  <a:cubicBezTo>
                    <a:pt x="0" y="1289"/>
                    <a:pt x="371" y="1660"/>
                    <a:pt x="825" y="1660"/>
                  </a:cubicBezTo>
                  <a:cubicBezTo>
                    <a:pt x="1284" y="1660"/>
                    <a:pt x="1655" y="1289"/>
                    <a:pt x="1655" y="83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10770173" y="7478938"/>
              <a:ext cx="974326" cy="1356026"/>
            </a:xfrm>
            <a:custGeom>
              <a:rect b="b" l="l" r="r" t="t"/>
              <a:pathLst>
                <a:path extrusionOk="0" h="2944" w="2115">
                  <a:moveTo>
                    <a:pt x="0" y="0"/>
                  </a:moveTo>
                  <a:lnTo>
                    <a:pt x="0" y="0"/>
                  </a:lnTo>
                  <a:cubicBezTo>
                    <a:pt x="0" y="1365"/>
                    <a:pt x="883" y="2525"/>
                    <a:pt x="2114" y="2943"/>
                  </a:cubicBezTo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228" name="Google Shape;1228;p24"/>
            <p:cNvCxnSpPr/>
            <p:nvPr/>
          </p:nvCxnSpPr>
          <p:spPr>
            <a:xfrm flipH="1">
              <a:off x="11088857" y="8873535"/>
              <a:ext cx="657670" cy="94597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29" name="Google Shape;1229;p24"/>
            <p:cNvSpPr/>
            <p:nvPr/>
          </p:nvSpPr>
          <p:spPr>
            <a:xfrm>
              <a:off x="9970412" y="8786244"/>
              <a:ext cx="1120475" cy="1033260"/>
            </a:xfrm>
            <a:custGeom>
              <a:rect b="b" l="l" r="r" t="t"/>
              <a:pathLst>
                <a:path extrusionOk="0" h="2245" w="2433">
                  <a:moveTo>
                    <a:pt x="0" y="0"/>
                  </a:moveTo>
                  <a:lnTo>
                    <a:pt x="0" y="0"/>
                  </a:lnTo>
                  <a:cubicBezTo>
                    <a:pt x="565" y="972"/>
                    <a:pt x="1413" y="1755"/>
                    <a:pt x="2432" y="2244"/>
                  </a:cubicBezTo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230" name="Google Shape;1230;p24"/>
            <p:cNvCxnSpPr/>
            <p:nvPr/>
          </p:nvCxnSpPr>
          <p:spPr>
            <a:xfrm>
              <a:off x="9941995" y="7478938"/>
              <a:ext cx="830207" cy="203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31" name="Google Shape;1231;p24"/>
            <p:cNvSpPr/>
            <p:nvPr/>
          </p:nvSpPr>
          <p:spPr>
            <a:xfrm>
              <a:off x="10680860" y="5384001"/>
              <a:ext cx="2918919" cy="623204"/>
            </a:xfrm>
            <a:custGeom>
              <a:rect b="b" l="l" r="r" t="t"/>
              <a:pathLst>
                <a:path extrusionOk="0" h="1355" w="6341">
                  <a:moveTo>
                    <a:pt x="6340" y="1354"/>
                  </a:moveTo>
                  <a:lnTo>
                    <a:pt x="6340" y="1354"/>
                  </a:lnTo>
                  <a:cubicBezTo>
                    <a:pt x="5516" y="518"/>
                    <a:pt x="4373" y="0"/>
                    <a:pt x="3103" y="0"/>
                  </a:cubicBezTo>
                  <a:cubicBezTo>
                    <a:pt x="1907" y="0"/>
                    <a:pt x="812" y="465"/>
                    <a:pt x="0" y="1225"/>
                  </a:cubicBezTo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232" name="Google Shape;1232;p24"/>
            <p:cNvCxnSpPr/>
            <p:nvPr/>
          </p:nvCxnSpPr>
          <p:spPr>
            <a:xfrm flipH="1">
              <a:off x="13534822" y="4237062"/>
              <a:ext cx="988535" cy="1729542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3" name="Google Shape;1233;p24"/>
            <p:cNvCxnSpPr/>
            <p:nvPr/>
          </p:nvCxnSpPr>
          <p:spPr>
            <a:xfrm>
              <a:off x="12199184" y="3492059"/>
              <a:ext cx="2029" cy="142910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4" name="Google Shape;1234;p24"/>
            <p:cNvCxnSpPr/>
            <p:nvPr/>
          </p:nvCxnSpPr>
          <p:spPr>
            <a:xfrm flipH="1">
              <a:off x="8145580" y="7458638"/>
              <a:ext cx="740894" cy="203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5" name="Google Shape;1235;p24"/>
            <p:cNvCxnSpPr/>
            <p:nvPr/>
          </p:nvCxnSpPr>
          <p:spPr>
            <a:xfrm flipH="1">
              <a:off x="10002891" y="10274219"/>
              <a:ext cx="515581" cy="533884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6" name="Google Shape;1236;p24"/>
            <p:cNvCxnSpPr/>
            <p:nvPr/>
          </p:nvCxnSpPr>
          <p:spPr>
            <a:xfrm>
              <a:off x="12221511" y="9573876"/>
              <a:ext cx="2031" cy="189194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37" name="Google Shape;1237;p24"/>
            <p:cNvSpPr/>
            <p:nvPr/>
          </p:nvSpPr>
          <p:spPr>
            <a:xfrm>
              <a:off x="12217452" y="7478938"/>
              <a:ext cx="1987221" cy="2094938"/>
            </a:xfrm>
            <a:custGeom>
              <a:rect b="b" l="l" r="r" t="t"/>
              <a:pathLst>
                <a:path extrusionOk="0" h="4552" w="4316">
                  <a:moveTo>
                    <a:pt x="0" y="4551"/>
                  </a:moveTo>
                  <a:lnTo>
                    <a:pt x="0" y="4551"/>
                  </a:lnTo>
                  <a:cubicBezTo>
                    <a:pt x="1230" y="4504"/>
                    <a:pt x="2284" y="3962"/>
                    <a:pt x="3079" y="3120"/>
                  </a:cubicBezTo>
                  <a:cubicBezTo>
                    <a:pt x="3844" y="2307"/>
                    <a:pt x="4315" y="1206"/>
                    <a:pt x="4315" y="0"/>
                  </a:cubicBezTo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8212565" y="7478938"/>
              <a:ext cx="1792354" cy="3329165"/>
            </a:xfrm>
            <a:custGeom>
              <a:rect b="b" l="l" r="r" t="t"/>
              <a:pathLst>
                <a:path extrusionOk="0" h="7231" w="3893">
                  <a:moveTo>
                    <a:pt x="0" y="0"/>
                  </a:moveTo>
                  <a:lnTo>
                    <a:pt x="0" y="0"/>
                  </a:lnTo>
                  <a:cubicBezTo>
                    <a:pt x="0" y="1324"/>
                    <a:pt x="300" y="2578"/>
                    <a:pt x="830" y="3697"/>
                  </a:cubicBezTo>
                  <a:cubicBezTo>
                    <a:pt x="1307" y="4710"/>
                    <a:pt x="1972" y="5611"/>
                    <a:pt x="2785" y="6358"/>
                  </a:cubicBezTo>
                  <a:cubicBezTo>
                    <a:pt x="3126" y="6676"/>
                    <a:pt x="3497" y="6971"/>
                    <a:pt x="3892" y="7230"/>
                  </a:cubicBezTo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9623308" y="4921165"/>
              <a:ext cx="2575876" cy="2576044"/>
            </a:xfrm>
            <a:custGeom>
              <a:rect b="b" l="l" r="r" t="t"/>
              <a:pathLst>
                <a:path extrusionOk="0" h="5595" w="5595">
                  <a:moveTo>
                    <a:pt x="5594" y="0"/>
                  </a:moveTo>
                  <a:lnTo>
                    <a:pt x="5594" y="0"/>
                  </a:lnTo>
                  <a:cubicBezTo>
                    <a:pt x="4622" y="0"/>
                    <a:pt x="3710" y="247"/>
                    <a:pt x="2915" y="677"/>
                  </a:cubicBezTo>
                  <a:cubicBezTo>
                    <a:pt x="1814" y="1284"/>
                    <a:pt x="936" y="2249"/>
                    <a:pt x="442" y="3415"/>
                  </a:cubicBezTo>
                  <a:cubicBezTo>
                    <a:pt x="159" y="4086"/>
                    <a:pt x="0" y="4822"/>
                    <a:pt x="0" y="5594"/>
                  </a:cubicBezTo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0" name="Google Shape;1240;p24"/>
            <p:cNvSpPr/>
            <p:nvPr/>
          </p:nvSpPr>
          <p:spPr>
            <a:xfrm>
              <a:off x="9024504" y="3492061"/>
              <a:ext cx="3174679" cy="1573234"/>
            </a:xfrm>
            <a:custGeom>
              <a:rect b="b" l="l" r="r" t="t"/>
              <a:pathLst>
                <a:path extrusionOk="0" h="3416" w="6896">
                  <a:moveTo>
                    <a:pt x="6895" y="0"/>
                  </a:moveTo>
                  <a:lnTo>
                    <a:pt x="6895" y="0"/>
                  </a:lnTo>
                  <a:cubicBezTo>
                    <a:pt x="5176" y="0"/>
                    <a:pt x="3574" y="501"/>
                    <a:pt x="2226" y="1366"/>
                  </a:cubicBezTo>
                  <a:cubicBezTo>
                    <a:pt x="1366" y="1914"/>
                    <a:pt x="618" y="2608"/>
                    <a:pt x="0" y="3415"/>
                  </a:cubicBezTo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241" name="Google Shape;1241;p24"/>
            <p:cNvCxnSpPr/>
            <p:nvPr/>
          </p:nvCxnSpPr>
          <p:spPr>
            <a:xfrm flipH="1">
              <a:off x="14492911" y="5889465"/>
              <a:ext cx="643460" cy="42020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42" name="Google Shape;1242;p24"/>
            <p:cNvSpPr/>
            <p:nvPr/>
          </p:nvSpPr>
          <p:spPr>
            <a:xfrm>
              <a:off x="14397507" y="6309671"/>
              <a:ext cx="377552" cy="2529354"/>
            </a:xfrm>
            <a:custGeom>
              <a:rect b="b" l="l" r="r" t="t"/>
              <a:pathLst>
                <a:path extrusionOk="0" h="5493" w="820">
                  <a:moveTo>
                    <a:pt x="0" y="5492"/>
                  </a:moveTo>
                  <a:lnTo>
                    <a:pt x="0" y="5492"/>
                  </a:lnTo>
                  <a:cubicBezTo>
                    <a:pt x="518" y="4644"/>
                    <a:pt x="819" y="3643"/>
                    <a:pt x="819" y="2579"/>
                  </a:cubicBezTo>
                  <a:cubicBezTo>
                    <a:pt x="819" y="1648"/>
                    <a:pt x="595" y="771"/>
                    <a:pt x="189" y="0"/>
                  </a:cubicBezTo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15000372" y="5877286"/>
              <a:ext cx="513551" cy="3357585"/>
            </a:xfrm>
            <a:custGeom>
              <a:rect b="b" l="l" r="r" t="t"/>
              <a:pathLst>
                <a:path extrusionOk="0" h="7295" w="1114">
                  <a:moveTo>
                    <a:pt x="0" y="7294"/>
                  </a:moveTo>
                  <a:lnTo>
                    <a:pt x="0" y="7294"/>
                  </a:lnTo>
                  <a:cubicBezTo>
                    <a:pt x="683" y="6193"/>
                    <a:pt x="1113" y="4738"/>
                    <a:pt x="1113" y="3356"/>
                  </a:cubicBezTo>
                  <a:cubicBezTo>
                    <a:pt x="1113" y="2143"/>
                    <a:pt x="813" y="1000"/>
                    <a:pt x="289" y="0"/>
                  </a:cubicBezTo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13504376" y="7357139"/>
              <a:ext cx="247641" cy="243597"/>
            </a:xfrm>
            <a:custGeom>
              <a:rect b="b" l="l" r="r" t="t"/>
              <a:pathLst>
                <a:path extrusionOk="0" h="530" w="537">
                  <a:moveTo>
                    <a:pt x="536" y="265"/>
                  </a:moveTo>
                  <a:lnTo>
                    <a:pt x="536" y="265"/>
                  </a:lnTo>
                  <a:cubicBezTo>
                    <a:pt x="536" y="118"/>
                    <a:pt x="412" y="0"/>
                    <a:pt x="265" y="0"/>
                  </a:cubicBezTo>
                  <a:cubicBezTo>
                    <a:pt x="118" y="0"/>
                    <a:pt x="0" y="118"/>
                    <a:pt x="0" y="265"/>
                  </a:cubicBezTo>
                  <a:cubicBezTo>
                    <a:pt x="0" y="412"/>
                    <a:pt x="118" y="529"/>
                    <a:pt x="265" y="529"/>
                  </a:cubicBezTo>
                  <a:cubicBezTo>
                    <a:pt x="412" y="529"/>
                    <a:pt x="536" y="412"/>
                    <a:pt x="536" y="265"/>
                  </a:cubicBezTo>
                </a:path>
              </a:pathLst>
            </a:custGeom>
            <a:solidFill>
              <a:srgbClr val="6A7F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13816972" y="7105422"/>
              <a:ext cx="777431" cy="781542"/>
            </a:xfrm>
            <a:custGeom>
              <a:rect b="b" l="l" r="r" t="t"/>
              <a:pathLst>
                <a:path extrusionOk="0" h="1696" w="1691">
                  <a:moveTo>
                    <a:pt x="1690" y="848"/>
                  </a:moveTo>
                  <a:lnTo>
                    <a:pt x="1690" y="848"/>
                  </a:lnTo>
                  <a:cubicBezTo>
                    <a:pt x="1690" y="377"/>
                    <a:pt x="1313" y="0"/>
                    <a:pt x="842" y="0"/>
                  </a:cubicBezTo>
                  <a:cubicBezTo>
                    <a:pt x="377" y="0"/>
                    <a:pt x="0" y="377"/>
                    <a:pt x="0" y="848"/>
                  </a:cubicBezTo>
                  <a:cubicBezTo>
                    <a:pt x="0" y="1312"/>
                    <a:pt x="377" y="1695"/>
                    <a:pt x="842" y="1695"/>
                  </a:cubicBezTo>
                  <a:cubicBezTo>
                    <a:pt x="1313" y="1695"/>
                    <a:pt x="1690" y="1312"/>
                    <a:pt x="1690" y="84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14842044" y="9046083"/>
              <a:ext cx="320716" cy="320737"/>
            </a:xfrm>
            <a:custGeom>
              <a:rect b="b" l="l" r="r" t="t"/>
              <a:pathLst>
                <a:path extrusionOk="0" h="695" w="696">
                  <a:moveTo>
                    <a:pt x="695" y="347"/>
                  </a:moveTo>
                  <a:lnTo>
                    <a:pt x="695" y="347"/>
                  </a:lnTo>
                  <a:cubicBezTo>
                    <a:pt x="695" y="153"/>
                    <a:pt x="542" y="0"/>
                    <a:pt x="347" y="0"/>
                  </a:cubicBezTo>
                  <a:cubicBezTo>
                    <a:pt x="159" y="0"/>
                    <a:pt x="0" y="153"/>
                    <a:pt x="0" y="347"/>
                  </a:cubicBezTo>
                  <a:cubicBezTo>
                    <a:pt x="0" y="535"/>
                    <a:pt x="159" y="694"/>
                    <a:pt x="347" y="694"/>
                  </a:cubicBezTo>
                  <a:cubicBezTo>
                    <a:pt x="542" y="694"/>
                    <a:pt x="695" y="535"/>
                    <a:pt x="695" y="34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14369090" y="6183813"/>
              <a:ext cx="247641" cy="247657"/>
            </a:xfrm>
            <a:custGeom>
              <a:rect b="b" l="l" r="r" t="t"/>
              <a:pathLst>
                <a:path extrusionOk="0" h="537" w="537">
                  <a:moveTo>
                    <a:pt x="536" y="271"/>
                  </a:moveTo>
                  <a:lnTo>
                    <a:pt x="536" y="271"/>
                  </a:lnTo>
                  <a:cubicBezTo>
                    <a:pt x="536" y="123"/>
                    <a:pt x="419" y="0"/>
                    <a:pt x="271" y="0"/>
                  </a:cubicBezTo>
                  <a:cubicBezTo>
                    <a:pt x="124" y="0"/>
                    <a:pt x="0" y="123"/>
                    <a:pt x="0" y="271"/>
                  </a:cubicBezTo>
                  <a:cubicBezTo>
                    <a:pt x="0" y="418"/>
                    <a:pt x="124" y="536"/>
                    <a:pt x="271" y="536"/>
                  </a:cubicBezTo>
                  <a:cubicBezTo>
                    <a:pt x="419" y="536"/>
                    <a:pt x="536" y="418"/>
                    <a:pt x="536" y="271"/>
                  </a:cubicBezTo>
                </a:path>
              </a:pathLst>
            </a:custGeom>
            <a:solidFill>
              <a:srgbClr val="6A7F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14736491" y="5487531"/>
              <a:ext cx="777430" cy="781541"/>
            </a:xfrm>
            <a:custGeom>
              <a:rect b="b" l="l" r="r" t="t"/>
              <a:pathLst>
                <a:path extrusionOk="0" h="1696" w="1691">
                  <a:moveTo>
                    <a:pt x="1690" y="848"/>
                  </a:moveTo>
                  <a:lnTo>
                    <a:pt x="1690" y="848"/>
                  </a:lnTo>
                  <a:cubicBezTo>
                    <a:pt x="1690" y="377"/>
                    <a:pt x="1313" y="0"/>
                    <a:pt x="842" y="0"/>
                  </a:cubicBezTo>
                  <a:cubicBezTo>
                    <a:pt x="377" y="0"/>
                    <a:pt x="0" y="377"/>
                    <a:pt x="0" y="848"/>
                  </a:cubicBezTo>
                  <a:cubicBezTo>
                    <a:pt x="0" y="1313"/>
                    <a:pt x="377" y="1695"/>
                    <a:pt x="842" y="1695"/>
                  </a:cubicBezTo>
                  <a:cubicBezTo>
                    <a:pt x="1313" y="1695"/>
                    <a:pt x="1690" y="1313"/>
                    <a:pt x="1690" y="8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14117388" y="8526408"/>
              <a:ext cx="578507" cy="580574"/>
            </a:xfrm>
            <a:custGeom>
              <a:rect b="b" l="l" r="r" t="t"/>
              <a:pathLst>
                <a:path extrusionOk="0" h="1261" w="1255">
                  <a:moveTo>
                    <a:pt x="1254" y="630"/>
                  </a:moveTo>
                  <a:lnTo>
                    <a:pt x="1254" y="630"/>
                  </a:lnTo>
                  <a:cubicBezTo>
                    <a:pt x="1254" y="283"/>
                    <a:pt x="977" y="0"/>
                    <a:pt x="630" y="0"/>
                  </a:cubicBezTo>
                  <a:cubicBezTo>
                    <a:pt x="283" y="0"/>
                    <a:pt x="0" y="283"/>
                    <a:pt x="0" y="630"/>
                  </a:cubicBezTo>
                  <a:cubicBezTo>
                    <a:pt x="0" y="977"/>
                    <a:pt x="283" y="1260"/>
                    <a:pt x="630" y="1260"/>
                  </a:cubicBezTo>
                  <a:cubicBezTo>
                    <a:pt x="977" y="1260"/>
                    <a:pt x="1254" y="977"/>
                    <a:pt x="1254" y="63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11689691" y="10931934"/>
              <a:ext cx="1065670" cy="1067769"/>
            </a:xfrm>
            <a:custGeom>
              <a:rect b="b" l="l" r="r" t="t"/>
              <a:pathLst>
                <a:path extrusionOk="0" h="2320" w="2314">
                  <a:moveTo>
                    <a:pt x="2313" y="1160"/>
                  </a:moveTo>
                  <a:lnTo>
                    <a:pt x="2313" y="1160"/>
                  </a:lnTo>
                  <a:cubicBezTo>
                    <a:pt x="2313" y="518"/>
                    <a:pt x="1795" y="0"/>
                    <a:pt x="1154" y="0"/>
                  </a:cubicBezTo>
                  <a:cubicBezTo>
                    <a:pt x="518" y="0"/>
                    <a:pt x="0" y="518"/>
                    <a:pt x="0" y="1160"/>
                  </a:cubicBezTo>
                  <a:cubicBezTo>
                    <a:pt x="0" y="1801"/>
                    <a:pt x="518" y="2319"/>
                    <a:pt x="1154" y="2319"/>
                  </a:cubicBezTo>
                  <a:cubicBezTo>
                    <a:pt x="1795" y="2319"/>
                    <a:pt x="2313" y="1801"/>
                    <a:pt x="2313" y="1160"/>
                  </a:cubicBezTo>
                </a:path>
              </a:pathLst>
            </a:custGeom>
            <a:solidFill>
              <a:srgbClr val="38A6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14340672" y="8603547"/>
              <a:ext cx="288238" cy="288257"/>
            </a:xfrm>
            <a:custGeom>
              <a:rect b="b" l="l" r="r" t="t"/>
              <a:pathLst>
                <a:path extrusionOk="0" h="625" w="625">
                  <a:moveTo>
                    <a:pt x="512" y="112"/>
                  </a:moveTo>
                  <a:lnTo>
                    <a:pt x="512" y="112"/>
                  </a:lnTo>
                  <a:cubicBezTo>
                    <a:pt x="400" y="0"/>
                    <a:pt x="223" y="0"/>
                    <a:pt x="112" y="112"/>
                  </a:cubicBezTo>
                  <a:cubicBezTo>
                    <a:pt x="0" y="224"/>
                    <a:pt x="0" y="400"/>
                    <a:pt x="112" y="512"/>
                  </a:cubicBezTo>
                  <a:cubicBezTo>
                    <a:pt x="223" y="624"/>
                    <a:pt x="400" y="624"/>
                    <a:pt x="512" y="512"/>
                  </a:cubicBezTo>
                  <a:cubicBezTo>
                    <a:pt x="624" y="400"/>
                    <a:pt x="624" y="224"/>
                    <a:pt x="512" y="112"/>
                  </a:cubicBezTo>
                  <a:close/>
                  <a:moveTo>
                    <a:pt x="159" y="465"/>
                  </a:moveTo>
                  <a:lnTo>
                    <a:pt x="159" y="465"/>
                  </a:lnTo>
                  <a:cubicBezTo>
                    <a:pt x="76" y="377"/>
                    <a:pt x="76" y="247"/>
                    <a:pt x="159" y="159"/>
                  </a:cubicBezTo>
                  <a:cubicBezTo>
                    <a:pt x="241" y="76"/>
                    <a:pt x="376" y="76"/>
                    <a:pt x="459" y="159"/>
                  </a:cubicBezTo>
                  <a:cubicBezTo>
                    <a:pt x="541" y="247"/>
                    <a:pt x="541" y="377"/>
                    <a:pt x="459" y="465"/>
                  </a:cubicBezTo>
                  <a:cubicBezTo>
                    <a:pt x="376" y="547"/>
                    <a:pt x="241" y="547"/>
                    <a:pt x="159" y="4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14218881" y="8836994"/>
              <a:ext cx="176597" cy="176608"/>
            </a:xfrm>
            <a:custGeom>
              <a:rect b="b" l="l" r="r" t="t"/>
              <a:pathLst>
                <a:path extrusionOk="0" h="384" w="383">
                  <a:moveTo>
                    <a:pt x="135" y="354"/>
                  </a:moveTo>
                  <a:lnTo>
                    <a:pt x="135" y="354"/>
                  </a:lnTo>
                  <a:cubicBezTo>
                    <a:pt x="106" y="383"/>
                    <a:pt x="58" y="383"/>
                    <a:pt x="29" y="354"/>
                  </a:cubicBezTo>
                  <a:lnTo>
                    <a:pt x="29" y="354"/>
                  </a:lnTo>
                  <a:cubicBezTo>
                    <a:pt x="0" y="324"/>
                    <a:pt x="0" y="277"/>
                    <a:pt x="29" y="242"/>
                  </a:cubicBezTo>
                  <a:cubicBezTo>
                    <a:pt x="241" y="30"/>
                    <a:pt x="241" y="30"/>
                    <a:pt x="241" y="30"/>
                  </a:cubicBezTo>
                  <a:cubicBezTo>
                    <a:pt x="270" y="0"/>
                    <a:pt x="318" y="0"/>
                    <a:pt x="347" y="30"/>
                  </a:cubicBezTo>
                  <a:lnTo>
                    <a:pt x="347" y="30"/>
                  </a:lnTo>
                  <a:cubicBezTo>
                    <a:pt x="382" y="65"/>
                    <a:pt x="382" y="112"/>
                    <a:pt x="347" y="142"/>
                  </a:cubicBezTo>
                  <a:lnTo>
                    <a:pt x="135" y="35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14318344" y="8812634"/>
              <a:ext cx="99462" cy="97439"/>
            </a:xfrm>
            <a:custGeom>
              <a:rect b="b" l="l" r="r" t="t"/>
              <a:pathLst>
                <a:path extrusionOk="0" h="213" w="218">
                  <a:moveTo>
                    <a:pt x="52" y="206"/>
                  </a:moveTo>
                  <a:lnTo>
                    <a:pt x="52" y="206"/>
                  </a:lnTo>
                  <a:cubicBezTo>
                    <a:pt x="41" y="212"/>
                    <a:pt x="23" y="212"/>
                    <a:pt x="11" y="206"/>
                  </a:cubicBezTo>
                  <a:lnTo>
                    <a:pt x="11" y="206"/>
                  </a:lnTo>
                  <a:cubicBezTo>
                    <a:pt x="0" y="195"/>
                    <a:pt x="0" y="177"/>
                    <a:pt x="11" y="165"/>
                  </a:cubicBezTo>
                  <a:cubicBezTo>
                    <a:pt x="164" y="12"/>
                    <a:pt x="164" y="12"/>
                    <a:pt x="164" y="12"/>
                  </a:cubicBezTo>
                  <a:cubicBezTo>
                    <a:pt x="176" y="0"/>
                    <a:pt x="194" y="0"/>
                    <a:pt x="206" y="12"/>
                  </a:cubicBezTo>
                  <a:lnTo>
                    <a:pt x="206" y="12"/>
                  </a:lnTo>
                  <a:cubicBezTo>
                    <a:pt x="217" y="24"/>
                    <a:pt x="217" y="41"/>
                    <a:pt x="206" y="47"/>
                  </a:cubicBezTo>
                  <a:lnTo>
                    <a:pt x="52" y="2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14413746" y="8650236"/>
              <a:ext cx="168477" cy="168488"/>
            </a:xfrm>
            <a:custGeom>
              <a:rect b="b" l="l" r="r" t="t"/>
              <a:pathLst>
                <a:path extrusionOk="0" h="366" w="366">
                  <a:moveTo>
                    <a:pt x="265" y="100"/>
                  </a:moveTo>
                  <a:lnTo>
                    <a:pt x="265" y="100"/>
                  </a:lnTo>
                  <a:cubicBezTo>
                    <a:pt x="335" y="177"/>
                    <a:pt x="335" y="289"/>
                    <a:pt x="270" y="365"/>
                  </a:cubicBezTo>
                  <a:cubicBezTo>
                    <a:pt x="276" y="365"/>
                    <a:pt x="282" y="359"/>
                    <a:pt x="288" y="353"/>
                  </a:cubicBezTo>
                  <a:cubicBezTo>
                    <a:pt x="365" y="277"/>
                    <a:pt x="365" y="153"/>
                    <a:pt x="288" y="77"/>
                  </a:cubicBezTo>
                  <a:cubicBezTo>
                    <a:pt x="212" y="0"/>
                    <a:pt x="88" y="0"/>
                    <a:pt x="11" y="77"/>
                  </a:cubicBezTo>
                  <a:cubicBezTo>
                    <a:pt x="5" y="82"/>
                    <a:pt x="0" y="88"/>
                    <a:pt x="0" y="88"/>
                  </a:cubicBezTo>
                  <a:cubicBezTo>
                    <a:pt x="76" y="23"/>
                    <a:pt x="188" y="29"/>
                    <a:pt x="265" y="1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11858170" y="5712858"/>
              <a:ext cx="679997" cy="678013"/>
            </a:xfrm>
            <a:custGeom>
              <a:rect b="b" l="l" r="r" t="t"/>
              <a:pathLst>
                <a:path extrusionOk="0" h="1473" w="1478">
                  <a:moveTo>
                    <a:pt x="1477" y="736"/>
                  </a:moveTo>
                  <a:lnTo>
                    <a:pt x="1477" y="736"/>
                  </a:lnTo>
                  <a:cubicBezTo>
                    <a:pt x="1477" y="330"/>
                    <a:pt x="1147" y="0"/>
                    <a:pt x="742" y="0"/>
                  </a:cubicBezTo>
                  <a:cubicBezTo>
                    <a:pt x="336" y="0"/>
                    <a:pt x="0" y="330"/>
                    <a:pt x="0" y="736"/>
                  </a:cubicBezTo>
                  <a:cubicBezTo>
                    <a:pt x="0" y="1143"/>
                    <a:pt x="336" y="1472"/>
                    <a:pt x="742" y="1472"/>
                  </a:cubicBezTo>
                  <a:cubicBezTo>
                    <a:pt x="1147" y="1472"/>
                    <a:pt x="1477" y="1143"/>
                    <a:pt x="1477" y="73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11990109" y="5842775"/>
              <a:ext cx="414089" cy="416146"/>
            </a:xfrm>
            <a:custGeom>
              <a:rect b="b" l="l" r="r" t="t"/>
              <a:pathLst>
                <a:path extrusionOk="0" h="902" w="901">
                  <a:moveTo>
                    <a:pt x="453" y="0"/>
                  </a:moveTo>
                  <a:lnTo>
                    <a:pt x="453" y="0"/>
                  </a:lnTo>
                  <a:cubicBezTo>
                    <a:pt x="200" y="0"/>
                    <a:pt x="0" y="206"/>
                    <a:pt x="0" y="453"/>
                  </a:cubicBezTo>
                  <a:cubicBezTo>
                    <a:pt x="0" y="701"/>
                    <a:pt x="200" y="901"/>
                    <a:pt x="453" y="901"/>
                  </a:cubicBezTo>
                  <a:cubicBezTo>
                    <a:pt x="699" y="901"/>
                    <a:pt x="900" y="701"/>
                    <a:pt x="900" y="453"/>
                  </a:cubicBezTo>
                  <a:cubicBezTo>
                    <a:pt x="900" y="206"/>
                    <a:pt x="699" y="0"/>
                    <a:pt x="453" y="0"/>
                  </a:cubicBezTo>
                  <a:close/>
                  <a:moveTo>
                    <a:pt x="841" y="589"/>
                  </a:moveTo>
                  <a:lnTo>
                    <a:pt x="841" y="589"/>
                  </a:lnTo>
                  <a:lnTo>
                    <a:pt x="835" y="589"/>
                  </a:lnTo>
                  <a:cubicBezTo>
                    <a:pt x="835" y="589"/>
                    <a:pt x="835" y="589"/>
                    <a:pt x="835" y="595"/>
                  </a:cubicBezTo>
                  <a:cubicBezTo>
                    <a:pt x="829" y="624"/>
                    <a:pt x="811" y="648"/>
                    <a:pt x="793" y="677"/>
                  </a:cubicBezTo>
                  <a:cubicBezTo>
                    <a:pt x="793" y="677"/>
                    <a:pt x="793" y="677"/>
                    <a:pt x="788" y="683"/>
                  </a:cubicBezTo>
                  <a:cubicBezTo>
                    <a:pt x="776" y="677"/>
                    <a:pt x="776" y="683"/>
                    <a:pt x="770" y="689"/>
                  </a:cubicBezTo>
                  <a:cubicBezTo>
                    <a:pt x="764" y="689"/>
                    <a:pt x="764" y="683"/>
                    <a:pt x="764" y="683"/>
                  </a:cubicBezTo>
                  <a:cubicBezTo>
                    <a:pt x="758" y="677"/>
                    <a:pt x="764" y="671"/>
                    <a:pt x="764" y="665"/>
                  </a:cubicBezTo>
                  <a:cubicBezTo>
                    <a:pt x="764" y="665"/>
                    <a:pt x="764" y="659"/>
                    <a:pt x="758" y="659"/>
                  </a:cubicBezTo>
                  <a:cubicBezTo>
                    <a:pt x="764" y="648"/>
                    <a:pt x="758" y="642"/>
                    <a:pt x="758" y="636"/>
                  </a:cubicBezTo>
                  <a:cubicBezTo>
                    <a:pt x="758" y="630"/>
                    <a:pt x="764" y="630"/>
                    <a:pt x="770" y="630"/>
                  </a:cubicBezTo>
                  <a:cubicBezTo>
                    <a:pt x="776" y="630"/>
                    <a:pt x="770" y="618"/>
                    <a:pt x="776" y="612"/>
                  </a:cubicBezTo>
                  <a:cubicBezTo>
                    <a:pt x="776" y="612"/>
                    <a:pt x="776" y="612"/>
                    <a:pt x="782" y="612"/>
                  </a:cubicBezTo>
                  <a:lnTo>
                    <a:pt x="782" y="606"/>
                  </a:lnTo>
                  <a:cubicBezTo>
                    <a:pt x="788" y="606"/>
                    <a:pt x="793" y="601"/>
                    <a:pt x="793" y="606"/>
                  </a:cubicBezTo>
                  <a:cubicBezTo>
                    <a:pt x="799" y="606"/>
                    <a:pt x="799" y="595"/>
                    <a:pt x="799" y="589"/>
                  </a:cubicBezTo>
                  <a:cubicBezTo>
                    <a:pt x="805" y="589"/>
                    <a:pt x="811" y="589"/>
                    <a:pt x="811" y="589"/>
                  </a:cubicBezTo>
                  <a:cubicBezTo>
                    <a:pt x="817" y="583"/>
                    <a:pt x="811" y="577"/>
                    <a:pt x="817" y="577"/>
                  </a:cubicBezTo>
                  <a:cubicBezTo>
                    <a:pt x="823" y="583"/>
                    <a:pt x="835" y="577"/>
                    <a:pt x="841" y="583"/>
                  </a:cubicBezTo>
                  <a:cubicBezTo>
                    <a:pt x="841" y="583"/>
                    <a:pt x="841" y="583"/>
                    <a:pt x="841" y="589"/>
                  </a:cubicBezTo>
                  <a:close/>
                  <a:moveTo>
                    <a:pt x="135" y="188"/>
                  </a:moveTo>
                  <a:lnTo>
                    <a:pt x="135" y="188"/>
                  </a:lnTo>
                  <a:cubicBezTo>
                    <a:pt x="135" y="188"/>
                    <a:pt x="135" y="188"/>
                    <a:pt x="141" y="194"/>
                  </a:cubicBezTo>
                  <a:cubicBezTo>
                    <a:pt x="147" y="188"/>
                    <a:pt x="141" y="182"/>
                    <a:pt x="153" y="182"/>
                  </a:cubicBezTo>
                  <a:cubicBezTo>
                    <a:pt x="153" y="188"/>
                    <a:pt x="153" y="194"/>
                    <a:pt x="153" y="194"/>
                  </a:cubicBezTo>
                  <a:cubicBezTo>
                    <a:pt x="159" y="188"/>
                    <a:pt x="159" y="177"/>
                    <a:pt x="153" y="177"/>
                  </a:cubicBezTo>
                  <a:cubicBezTo>
                    <a:pt x="153" y="171"/>
                    <a:pt x="153" y="171"/>
                    <a:pt x="153" y="165"/>
                  </a:cubicBezTo>
                  <a:cubicBezTo>
                    <a:pt x="159" y="165"/>
                    <a:pt x="159" y="171"/>
                    <a:pt x="164" y="171"/>
                  </a:cubicBezTo>
                  <a:cubicBezTo>
                    <a:pt x="170" y="177"/>
                    <a:pt x="170" y="182"/>
                    <a:pt x="176" y="182"/>
                  </a:cubicBezTo>
                  <a:cubicBezTo>
                    <a:pt x="176" y="194"/>
                    <a:pt x="170" y="188"/>
                    <a:pt x="176" y="194"/>
                  </a:cubicBezTo>
                  <a:cubicBezTo>
                    <a:pt x="176" y="188"/>
                    <a:pt x="182" y="188"/>
                    <a:pt x="182" y="182"/>
                  </a:cubicBezTo>
                  <a:lnTo>
                    <a:pt x="176" y="182"/>
                  </a:lnTo>
                  <a:cubicBezTo>
                    <a:pt x="164" y="171"/>
                    <a:pt x="176" y="159"/>
                    <a:pt x="182" y="153"/>
                  </a:cubicBezTo>
                  <a:cubicBezTo>
                    <a:pt x="188" y="153"/>
                    <a:pt x="188" y="153"/>
                    <a:pt x="188" y="159"/>
                  </a:cubicBezTo>
                  <a:cubicBezTo>
                    <a:pt x="188" y="153"/>
                    <a:pt x="200" y="153"/>
                    <a:pt x="200" y="165"/>
                  </a:cubicBezTo>
                  <a:cubicBezTo>
                    <a:pt x="206" y="165"/>
                    <a:pt x="206" y="159"/>
                    <a:pt x="211" y="159"/>
                  </a:cubicBezTo>
                  <a:cubicBezTo>
                    <a:pt x="211" y="165"/>
                    <a:pt x="217" y="165"/>
                    <a:pt x="217" y="171"/>
                  </a:cubicBezTo>
                  <a:cubicBezTo>
                    <a:pt x="223" y="171"/>
                    <a:pt x="229" y="171"/>
                    <a:pt x="229" y="171"/>
                  </a:cubicBezTo>
                  <a:cubicBezTo>
                    <a:pt x="229" y="177"/>
                    <a:pt x="235" y="177"/>
                    <a:pt x="235" y="182"/>
                  </a:cubicBezTo>
                  <a:cubicBezTo>
                    <a:pt x="235" y="182"/>
                    <a:pt x="235" y="182"/>
                    <a:pt x="229" y="188"/>
                  </a:cubicBezTo>
                  <a:cubicBezTo>
                    <a:pt x="235" y="188"/>
                    <a:pt x="241" y="188"/>
                    <a:pt x="247" y="194"/>
                  </a:cubicBezTo>
                  <a:cubicBezTo>
                    <a:pt x="247" y="194"/>
                    <a:pt x="247" y="200"/>
                    <a:pt x="247" y="194"/>
                  </a:cubicBezTo>
                  <a:cubicBezTo>
                    <a:pt x="247" y="200"/>
                    <a:pt x="247" y="200"/>
                    <a:pt x="247" y="206"/>
                  </a:cubicBezTo>
                  <a:cubicBezTo>
                    <a:pt x="241" y="206"/>
                    <a:pt x="241" y="206"/>
                    <a:pt x="241" y="212"/>
                  </a:cubicBezTo>
                  <a:cubicBezTo>
                    <a:pt x="241" y="212"/>
                    <a:pt x="235" y="206"/>
                    <a:pt x="229" y="206"/>
                  </a:cubicBezTo>
                  <a:cubicBezTo>
                    <a:pt x="229" y="212"/>
                    <a:pt x="235" y="212"/>
                    <a:pt x="235" y="218"/>
                  </a:cubicBezTo>
                  <a:cubicBezTo>
                    <a:pt x="235" y="224"/>
                    <a:pt x="229" y="224"/>
                    <a:pt x="235" y="235"/>
                  </a:cubicBezTo>
                  <a:cubicBezTo>
                    <a:pt x="223" y="230"/>
                    <a:pt x="217" y="224"/>
                    <a:pt x="211" y="218"/>
                  </a:cubicBezTo>
                  <a:cubicBezTo>
                    <a:pt x="206" y="218"/>
                    <a:pt x="200" y="218"/>
                    <a:pt x="200" y="212"/>
                  </a:cubicBezTo>
                  <a:cubicBezTo>
                    <a:pt x="200" y="200"/>
                    <a:pt x="211" y="206"/>
                    <a:pt x="217" y="194"/>
                  </a:cubicBezTo>
                  <a:cubicBezTo>
                    <a:pt x="217" y="188"/>
                    <a:pt x="206" y="194"/>
                    <a:pt x="211" y="182"/>
                  </a:cubicBezTo>
                  <a:cubicBezTo>
                    <a:pt x="206" y="188"/>
                    <a:pt x="200" y="177"/>
                    <a:pt x="200" y="182"/>
                  </a:cubicBezTo>
                  <a:cubicBezTo>
                    <a:pt x="194" y="182"/>
                    <a:pt x="194" y="182"/>
                    <a:pt x="188" y="182"/>
                  </a:cubicBezTo>
                  <a:lnTo>
                    <a:pt x="194" y="182"/>
                  </a:lnTo>
                  <a:cubicBezTo>
                    <a:pt x="194" y="188"/>
                    <a:pt x="194" y="194"/>
                    <a:pt x="194" y="200"/>
                  </a:cubicBezTo>
                  <a:cubicBezTo>
                    <a:pt x="188" y="206"/>
                    <a:pt x="182" y="206"/>
                    <a:pt x="170" y="206"/>
                  </a:cubicBezTo>
                  <a:cubicBezTo>
                    <a:pt x="170" y="212"/>
                    <a:pt x="170" y="212"/>
                    <a:pt x="170" y="212"/>
                  </a:cubicBezTo>
                  <a:cubicBezTo>
                    <a:pt x="164" y="212"/>
                    <a:pt x="164" y="224"/>
                    <a:pt x="159" y="230"/>
                  </a:cubicBezTo>
                  <a:cubicBezTo>
                    <a:pt x="159" y="230"/>
                    <a:pt x="153" y="235"/>
                    <a:pt x="147" y="235"/>
                  </a:cubicBezTo>
                  <a:cubicBezTo>
                    <a:pt x="147" y="241"/>
                    <a:pt x="147" y="241"/>
                    <a:pt x="147" y="241"/>
                  </a:cubicBezTo>
                  <a:cubicBezTo>
                    <a:pt x="147" y="247"/>
                    <a:pt x="153" y="247"/>
                    <a:pt x="153" y="253"/>
                  </a:cubicBezTo>
                  <a:cubicBezTo>
                    <a:pt x="159" y="259"/>
                    <a:pt x="164" y="259"/>
                    <a:pt x="164" y="265"/>
                  </a:cubicBezTo>
                  <a:cubicBezTo>
                    <a:pt x="170" y="265"/>
                    <a:pt x="170" y="265"/>
                    <a:pt x="170" y="265"/>
                  </a:cubicBezTo>
                  <a:cubicBezTo>
                    <a:pt x="176" y="265"/>
                    <a:pt x="176" y="265"/>
                    <a:pt x="176" y="265"/>
                  </a:cubicBezTo>
                  <a:cubicBezTo>
                    <a:pt x="176" y="271"/>
                    <a:pt x="182" y="282"/>
                    <a:pt x="182" y="282"/>
                  </a:cubicBezTo>
                  <a:cubicBezTo>
                    <a:pt x="182" y="277"/>
                    <a:pt x="182" y="271"/>
                    <a:pt x="188" y="265"/>
                  </a:cubicBezTo>
                  <a:lnTo>
                    <a:pt x="182" y="265"/>
                  </a:lnTo>
                  <a:cubicBezTo>
                    <a:pt x="188" y="259"/>
                    <a:pt x="188" y="265"/>
                    <a:pt x="194" y="265"/>
                  </a:cubicBezTo>
                  <a:cubicBezTo>
                    <a:pt x="188" y="253"/>
                    <a:pt x="194" y="241"/>
                    <a:pt x="194" y="224"/>
                  </a:cubicBezTo>
                  <a:cubicBezTo>
                    <a:pt x="200" y="224"/>
                    <a:pt x="200" y="224"/>
                    <a:pt x="200" y="224"/>
                  </a:cubicBezTo>
                  <a:cubicBezTo>
                    <a:pt x="206" y="224"/>
                    <a:pt x="206" y="230"/>
                    <a:pt x="206" y="224"/>
                  </a:cubicBezTo>
                  <a:cubicBezTo>
                    <a:pt x="211" y="224"/>
                    <a:pt x="211" y="235"/>
                    <a:pt x="217" y="230"/>
                  </a:cubicBezTo>
                  <a:cubicBezTo>
                    <a:pt x="217" y="235"/>
                    <a:pt x="217" y="241"/>
                    <a:pt x="217" y="247"/>
                  </a:cubicBezTo>
                  <a:cubicBezTo>
                    <a:pt x="217" y="247"/>
                    <a:pt x="223" y="247"/>
                    <a:pt x="229" y="247"/>
                  </a:cubicBezTo>
                  <a:lnTo>
                    <a:pt x="229" y="241"/>
                  </a:lnTo>
                  <a:cubicBezTo>
                    <a:pt x="241" y="241"/>
                    <a:pt x="235" y="253"/>
                    <a:pt x="241" y="253"/>
                  </a:cubicBezTo>
                  <a:cubicBezTo>
                    <a:pt x="241" y="259"/>
                    <a:pt x="241" y="259"/>
                    <a:pt x="241" y="265"/>
                  </a:cubicBezTo>
                  <a:cubicBezTo>
                    <a:pt x="241" y="271"/>
                    <a:pt x="247" y="271"/>
                    <a:pt x="247" y="277"/>
                  </a:cubicBezTo>
                  <a:cubicBezTo>
                    <a:pt x="253" y="277"/>
                    <a:pt x="253" y="277"/>
                    <a:pt x="253" y="277"/>
                  </a:cubicBezTo>
                  <a:cubicBezTo>
                    <a:pt x="253" y="289"/>
                    <a:pt x="253" y="289"/>
                    <a:pt x="253" y="300"/>
                  </a:cubicBezTo>
                  <a:cubicBezTo>
                    <a:pt x="259" y="300"/>
                    <a:pt x="259" y="306"/>
                    <a:pt x="265" y="306"/>
                  </a:cubicBezTo>
                  <a:cubicBezTo>
                    <a:pt x="259" y="312"/>
                    <a:pt x="259" y="318"/>
                    <a:pt x="265" y="318"/>
                  </a:cubicBezTo>
                  <a:cubicBezTo>
                    <a:pt x="259" y="324"/>
                    <a:pt x="253" y="312"/>
                    <a:pt x="253" y="318"/>
                  </a:cubicBezTo>
                  <a:lnTo>
                    <a:pt x="253" y="312"/>
                  </a:lnTo>
                  <a:cubicBezTo>
                    <a:pt x="247" y="312"/>
                    <a:pt x="247" y="318"/>
                    <a:pt x="241" y="312"/>
                  </a:cubicBezTo>
                  <a:cubicBezTo>
                    <a:pt x="241" y="306"/>
                    <a:pt x="247" y="300"/>
                    <a:pt x="253" y="289"/>
                  </a:cubicBezTo>
                  <a:cubicBezTo>
                    <a:pt x="247" y="289"/>
                    <a:pt x="241" y="300"/>
                    <a:pt x="235" y="294"/>
                  </a:cubicBezTo>
                  <a:cubicBezTo>
                    <a:pt x="229" y="300"/>
                    <a:pt x="235" y="300"/>
                    <a:pt x="235" y="306"/>
                  </a:cubicBezTo>
                  <a:cubicBezTo>
                    <a:pt x="229" y="306"/>
                    <a:pt x="229" y="306"/>
                    <a:pt x="229" y="312"/>
                  </a:cubicBezTo>
                  <a:cubicBezTo>
                    <a:pt x="223" y="318"/>
                    <a:pt x="235" y="318"/>
                    <a:pt x="235" y="318"/>
                  </a:cubicBezTo>
                  <a:cubicBezTo>
                    <a:pt x="235" y="324"/>
                    <a:pt x="229" y="324"/>
                    <a:pt x="223" y="330"/>
                  </a:cubicBezTo>
                  <a:cubicBezTo>
                    <a:pt x="223" y="324"/>
                    <a:pt x="223" y="324"/>
                    <a:pt x="223" y="324"/>
                  </a:cubicBezTo>
                  <a:cubicBezTo>
                    <a:pt x="217" y="324"/>
                    <a:pt x="211" y="330"/>
                    <a:pt x="206" y="330"/>
                  </a:cubicBezTo>
                  <a:cubicBezTo>
                    <a:pt x="206" y="336"/>
                    <a:pt x="206" y="336"/>
                    <a:pt x="206" y="341"/>
                  </a:cubicBezTo>
                  <a:cubicBezTo>
                    <a:pt x="200" y="341"/>
                    <a:pt x="200" y="347"/>
                    <a:pt x="194" y="347"/>
                  </a:cubicBezTo>
                  <a:cubicBezTo>
                    <a:pt x="194" y="359"/>
                    <a:pt x="188" y="359"/>
                    <a:pt x="188" y="365"/>
                  </a:cubicBezTo>
                  <a:cubicBezTo>
                    <a:pt x="188" y="365"/>
                    <a:pt x="188" y="365"/>
                    <a:pt x="182" y="365"/>
                  </a:cubicBezTo>
                  <a:cubicBezTo>
                    <a:pt x="182" y="371"/>
                    <a:pt x="182" y="371"/>
                    <a:pt x="182" y="377"/>
                  </a:cubicBezTo>
                  <a:cubicBezTo>
                    <a:pt x="176" y="377"/>
                    <a:pt x="170" y="383"/>
                    <a:pt x="164" y="394"/>
                  </a:cubicBezTo>
                  <a:cubicBezTo>
                    <a:pt x="164" y="400"/>
                    <a:pt x="170" y="400"/>
                    <a:pt x="170" y="406"/>
                  </a:cubicBezTo>
                  <a:cubicBezTo>
                    <a:pt x="170" y="412"/>
                    <a:pt x="170" y="412"/>
                    <a:pt x="170" y="418"/>
                  </a:cubicBezTo>
                  <a:cubicBezTo>
                    <a:pt x="164" y="418"/>
                    <a:pt x="159" y="412"/>
                    <a:pt x="159" y="406"/>
                  </a:cubicBezTo>
                  <a:cubicBezTo>
                    <a:pt x="159" y="400"/>
                    <a:pt x="153" y="400"/>
                    <a:pt x="147" y="400"/>
                  </a:cubicBezTo>
                  <a:cubicBezTo>
                    <a:pt x="141" y="400"/>
                    <a:pt x="141" y="400"/>
                    <a:pt x="141" y="406"/>
                  </a:cubicBezTo>
                  <a:cubicBezTo>
                    <a:pt x="135" y="406"/>
                    <a:pt x="135" y="400"/>
                    <a:pt x="123" y="400"/>
                  </a:cubicBezTo>
                  <a:cubicBezTo>
                    <a:pt x="123" y="400"/>
                    <a:pt x="117" y="406"/>
                    <a:pt x="111" y="406"/>
                  </a:cubicBezTo>
                  <a:cubicBezTo>
                    <a:pt x="117" y="418"/>
                    <a:pt x="106" y="447"/>
                    <a:pt x="123" y="447"/>
                  </a:cubicBezTo>
                  <a:cubicBezTo>
                    <a:pt x="129" y="447"/>
                    <a:pt x="129" y="436"/>
                    <a:pt x="129" y="436"/>
                  </a:cubicBezTo>
                  <a:cubicBezTo>
                    <a:pt x="135" y="436"/>
                    <a:pt x="135" y="436"/>
                    <a:pt x="147" y="436"/>
                  </a:cubicBezTo>
                  <a:cubicBezTo>
                    <a:pt x="147" y="447"/>
                    <a:pt x="141" y="447"/>
                    <a:pt x="141" y="453"/>
                  </a:cubicBezTo>
                  <a:cubicBezTo>
                    <a:pt x="147" y="459"/>
                    <a:pt x="153" y="459"/>
                    <a:pt x="159" y="459"/>
                  </a:cubicBezTo>
                  <a:cubicBezTo>
                    <a:pt x="159" y="471"/>
                    <a:pt x="153" y="477"/>
                    <a:pt x="159" y="489"/>
                  </a:cubicBezTo>
                  <a:lnTo>
                    <a:pt x="164" y="483"/>
                  </a:lnTo>
                  <a:cubicBezTo>
                    <a:pt x="170" y="483"/>
                    <a:pt x="170" y="483"/>
                    <a:pt x="170" y="489"/>
                  </a:cubicBezTo>
                  <a:cubicBezTo>
                    <a:pt x="176" y="483"/>
                    <a:pt x="182" y="483"/>
                    <a:pt x="182" y="477"/>
                  </a:cubicBezTo>
                  <a:cubicBezTo>
                    <a:pt x="188" y="477"/>
                    <a:pt x="188" y="471"/>
                    <a:pt x="188" y="471"/>
                  </a:cubicBezTo>
                  <a:cubicBezTo>
                    <a:pt x="194" y="471"/>
                    <a:pt x="194" y="477"/>
                    <a:pt x="194" y="477"/>
                  </a:cubicBezTo>
                  <a:cubicBezTo>
                    <a:pt x="200" y="477"/>
                    <a:pt x="200" y="471"/>
                    <a:pt x="200" y="471"/>
                  </a:cubicBezTo>
                  <a:cubicBezTo>
                    <a:pt x="200" y="477"/>
                    <a:pt x="211" y="477"/>
                    <a:pt x="211" y="483"/>
                  </a:cubicBezTo>
                  <a:cubicBezTo>
                    <a:pt x="211" y="483"/>
                    <a:pt x="211" y="483"/>
                    <a:pt x="217" y="483"/>
                  </a:cubicBezTo>
                  <a:cubicBezTo>
                    <a:pt x="223" y="483"/>
                    <a:pt x="229" y="489"/>
                    <a:pt x="235" y="489"/>
                  </a:cubicBezTo>
                  <a:cubicBezTo>
                    <a:pt x="235" y="500"/>
                    <a:pt x="241" y="500"/>
                    <a:pt x="241" y="506"/>
                  </a:cubicBezTo>
                  <a:cubicBezTo>
                    <a:pt x="253" y="500"/>
                    <a:pt x="265" y="518"/>
                    <a:pt x="259" y="524"/>
                  </a:cubicBezTo>
                  <a:cubicBezTo>
                    <a:pt x="259" y="530"/>
                    <a:pt x="265" y="530"/>
                    <a:pt x="270" y="530"/>
                  </a:cubicBezTo>
                  <a:cubicBezTo>
                    <a:pt x="270" y="536"/>
                    <a:pt x="276" y="536"/>
                    <a:pt x="282" y="536"/>
                  </a:cubicBezTo>
                  <a:lnTo>
                    <a:pt x="288" y="536"/>
                  </a:lnTo>
                  <a:cubicBezTo>
                    <a:pt x="294" y="542"/>
                    <a:pt x="300" y="542"/>
                    <a:pt x="300" y="548"/>
                  </a:cubicBezTo>
                  <a:cubicBezTo>
                    <a:pt x="306" y="548"/>
                    <a:pt x="306" y="542"/>
                    <a:pt x="312" y="548"/>
                  </a:cubicBezTo>
                  <a:cubicBezTo>
                    <a:pt x="312" y="548"/>
                    <a:pt x="312" y="553"/>
                    <a:pt x="312" y="559"/>
                  </a:cubicBezTo>
                  <a:cubicBezTo>
                    <a:pt x="312" y="565"/>
                    <a:pt x="312" y="565"/>
                    <a:pt x="312" y="571"/>
                  </a:cubicBezTo>
                  <a:cubicBezTo>
                    <a:pt x="306" y="571"/>
                    <a:pt x="312" y="577"/>
                    <a:pt x="306" y="577"/>
                  </a:cubicBezTo>
                  <a:cubicBezTo>
                    <a:pt x="306" y="583"/>
                    <a:pt x="300" y="583"/>
                    <a:pt x="300" y="589"/>
                  </a:cubicBezTo>
                  <a:cubicBezTo>
                    <a:pt x="300" y="589"/>
                    <a:pt x="300" y="595"/>
                    <a:pt x="294" y="595"/>
                  </a:cubicBezTo>
                  <a:lnTo>
                    <a:pt x="294" y="601"/>
                  </a:lnTo>
                  <a:cubicBezTo>
                    <a:pt x="300" y="612"/>
                    <a:pt x="294" y="618"/>
                    <a:pt x="288" y="630"/>
                  </a:cubicBezTo>
                  <a:cubicBezTo>
                    <a:pt x="282" y="636"/>
                    <a:pt x="288" y="636"/>
                    <a:pt x="276" y="636"/>
                  </a:cubicBezTo>
                  <a:cubicBezTo>
                    <a:pt x="276" y="636"/>
                    <a:pt x="276" y="642"/>
                    <a:pt x="270" y="648"/>
                  </a:cubicBezTo>
                  <a:cubicBezTo>
                    <a:pt x="270" y="648"/>
                    <a:pt x="270" y="653"/>
                    <a:pt x="270" y="659"/>
                  </a:cubicBezTo>
                  <a:cubicBezTo>
                    <a:pt x="270" y="659"/>
                    <a:pt x="265" y="665"/>
                    <a:pt x="265" y="671"/>
                  </a:cubicBezTo>
                  <a:cubicBezTo>
                    <a:pt x="259" y="671"/>
                    <a:pt x="259" y="677"/>
                    <a:pt x="259" y="683"/>
                  </a:cubicBezTo>
                  <a:lnTo>
                    <a:pt x="253" y="683"/>
                  </a:lnTo>
                  <a:lnTo>
                    <a:pt x="247" y="683"/>
                  </a:lnTo>
                  <a:cubicBezTo>
                    <a:pt x="247" y="689"/>
                    <a:pt x="247" y="689"/>
                    <a:pt x="247" y="701"/>
                  </a:cubicBezTo>
                  <a:cubicBezTo>
                    <a:pt x="241" y="701"/>
                    <a:pt x="241" y="706"/>
                    <a:pt x="229" y="706"/>
                  </a:cubicBezTo>
                  <a:cubicBezTo>
                    <a:pt x="229" y="712"/>
                    <a:pt x="229" y="718"/>
                    <a:pt x="223" y="718"/>
                  </a:cubicBezTo>
                  <a:cubicBezTo>
                    <a:pt x="229" y="718"/>
                    <a:pt x="223" y="736"/>
                    <a:pt x="223" y="736"/>
                  </a:cubicBezTo>
                  <a:cubicBezTo>
                    <a:pt x="217" y="742"/>
                    <a:pt x="223" y="742"/>
                    <a:pt x="223" y="748"/>
                  </a:cubicBezTo>
                  <a:cubicBezTo>
                    <a:pt x="223" y="754"/>
                    <a:pt x="223" y="754"/>
                    <a:pt x="217" y="754"/>
                  </a:cubicBezTo>
                  <a:cubicBezTo>
                    <a:pt x="217" y="760"/>
                    <a:pt x="217" y="760"/>
                    <a:pt x="217" y="771"/>
                  </a:cubicBezTo>
                  <a:cubicBezTo>
                    <a:pt x="211" y="777"/>
                    <a:pt x="223" y="771"/>
                    <a:pt x="217" y="777"/>
                  </a:cubicBezTo>
                  <a:cubicBezTo>
                    <a:pt x="223" y="783"/>
                    <a:pt x="223" y="783"/>
                    <a:pt x="229" y="783"/>
                  </a:cubicBezTo>
                  <a:cubicBezTo>
                    <a:pt x="229" y="789"/>
                    <a:pt x="217" y="783"/>
                    <a:pt x="211" y="789"/>
                  </a:cubicBezTo>
                  <a:cubicBezTo>
                    <a:pt x="211" y="783"/>
                    <a:pt x="206" y="783"/>
                    <a:pt x="206" y="783"/>
                  </a:cubicBezTo>
                  <a:lnTo>
                    <a:pt x="206" y="783"/>
                  </a:lnTo>
                  <a:cubicBezTo>
                    <a:pt x="206" y="777"/>
                    <a:pt x="206" y="777"/>
                    <a:pt x="206" y="777"/>
                  </a:cubicBezTo>
                  <a:cubicBezTo>
                    <a:pt x="200" y="771"/>
                    <a:pt x="200" y="765"/>
                    <a:pt x="194" y="760"/>
                  </a:cubicBezTo>
                  <a:cubicBezTo>
                    <a:pt x="200" y="748"/>
                    <a:pt x="194" y="742"/>
                    <a:pt x="194" y="736"/>
                  </a:cubicBezTo>
                  <a:cubicBezTo>
                    <a:pt x="194" y="730"/>
                    <a:pt x="188" y="724"/>
                    <a:pt x="194" y="718"/>
                  </a:cubicBezTo>
                  <a:cubicBezTo>
                    <a:pt x="194" y="718"/>
                    <a:pt x="188" y="718"/>
                    <a:pt x="188" y="712"/>
                  </a:cubicBezTo>
                  <a:cubicBezTo>
                    <a:pt x="194" y="712"/>
                    <a:pt x="200" y="712"/>
                    <a:pt x="200" y="701"/>
                  </a:cubicBezTo>
                  <a:cubicBezTo>
                    <a:pt x="194" y="701"/>
                    <a:pt x="194" y="706"/>
                    <a:pt x="188" y="701"/>
                  </a:cubicBezTo>
                  <a:cubicBezTo>
                    <a:pt x="194" y="689"/>
                    <a:pt x="188" y="671"/>
                    <a:pt x="200" y="665"/>
                  </a:cubicBezTo>
                  <a:cubicBezTo>
                    <a:pt x="200" y="659"/>
                    <a:pt x="194" y="648"/>
                    <a:pt x="200" y="642"/>
                  </a:cubicBezTo>
                  <a:lnTo>
                    <a:pt x="194" y="636"/>
                  </a:lnTo>
                  <a:cubicBezTo>
                    <a:pt x="194" y="636"/>
                    <a:pt x="194" y="630"/>
                    <a:pt x="200" y="630"/>
                  </a:cubicBezTo>
                  <a:cubicBezTo>
                    <a:pt x="200" y="618"/>
                    <a:pt x="194" y="612"/>
                    <a:pt x="188" y="606"/>
                  </a:cubicBezTo>
                  <a:cubicBezTo>
                    <a:pt x="182" y="606"/>
                    <a:pt x="182" y="595"/>
                    <a:pt x="176" y="589"/>
                  </a:cubicBezTo>
                  <a:cubicBezTo>
                    <a:pt x="176" y="589"/>
                    <a:pt x="176" y="589"/>
                    <a:pt x="176" y="583"/>
                  </a:cubicBezTo>
                  <a:cubicBezTo>
                    <a:pt x="170" y="577"/>
                    <a:pt x="164" y="577"/>
                    <a:pt x="164" y="559"/>
                  </a:cubicBezTo>
                  <a:lnTo>
                    <a:pt x="170" y="559"/>
                  </a:lnTo>
                  <a:cubicBezTo>
                    <a:pt x="170" y="553"/>
                    <a:pt x="164" y="553"/>
                    <a:pt x="164" y="553"/>
                  </a:cubicBezTo>
                  <a:cubicBezTo>
                    <a:pt x="164" y="548"/>
                    <a:pt x="159" y="542"/>
                    <a:pt x="164" y="530"/>
                  </a:cubicBezTo>
                  <a:cubicBezTo>
                    <a:pt x="164" y="524"/>
                    <a:pt x="170" y="524"/>
                    <a:pt x="164" y="512"/>
                  </a:cubicBezTo>
                  <a:cubicBezTo>
                    <a:pt x="164" y="506"/>
                    <a:pt x="170" y="512"/>
                    <a:pt x="170" y="506"/>
                  </a:cubicBezTo>
                  <a:cubicBezTo>
                    <a:pt x="170" y="500"/>
                    <a:pt x="164" y="500"/>
                    <a:pt x="164" y="494"/>
                  </a:cubicBezTo>
                  <a:cubicBezTo>
                    <a:pt x="164" y="494"/>
                    <a:pt x="164" y="494"/>
                    <a:pt x="164" y="500"/>
                  </a:cubicBezTo>
                  <a:cubicBezTo>
                    <a:pt x="153" y="494"/>
                    <a:pt x="153" y="489"/>
                    <a:pt x="147" y="489"/>
                  </a:cubicBezTo>
                  <a:lnTo>
                    <a:pt x="147" y="483"/>
                  </a:lnTo>
                  <a:cubicBezTo>
                    <a:pt x="141" y="483"/>
                    <a:pt x="141" y="477"/>
                    <a:pt x="141" y="477"/>
                  </a:cubicBezTo>
                  <a:cubicBezTo>
                    <a:pt x="135" y="477"/>
                    <a:pt x="135" y="471"/>
                    <a:pt x="129" y="471"/>
                  </a:cubicBezTo>
                  <a:cubicBezTo>
                    <a:pt x="123" y="471"/>
                    <a:pt x="123" y="465"/>
                    <a:pt x="123" y="459"/>
                  </a:cubicBezTo>
                  <a:cubicBezTo>
                    <a:pt x="106" y="465"/>
                    <a:pt x="100" y="459"/>
                    <a:pt x="88" y="453"/>
                  </a:cubicBezTo>
                  <a:cubicBezTo>
                    <a:pt x="88" y="447"/>
                    <a:pt x="82" y="442"/>
                    <a:pt x="82" y="430"/>
                  </a:cubicBezTo>
                  <a:cubicBezTo>
                    <a:pt x="82" y="424"/>
                    <a:pt x="76" y="418"/>
                    <a:pt x="76" y="418"/>
                  </a:cubicBezTo>
                  <a:cubicBezTo>
                    <a:pt x="76" y="412"/>
                    <a:pt x="76" y="412"/>
                    <a:pt x="70" y="412"/>
                  </a:cubicBezTo>
                  <a:cubicBezTo>
                    <a:pt x="70" y="424"/>
                    <a:pt x="76" y="418"/>
                    <a:pt x="76" y="424"/>
                  </a:cubicBezTo>
                  <a:cubicBezTo>
                    <a:pt x="70" y="430"/>
                    <a:pt x="70" y="424"/>
                    <a:pt x="64" y="424"/>
                  </a:cubicBezTo>
                  <a:cubicBezTo>
                    <a:pt x="64" y="418"/>
                    <a:pt x="58" y="412"/>
                    <a:pt x="58" y="406"/>
                  </a:cubicBezTo>
                  <a:cubicBezTo>
                    <a:pt x="58" y="406"/>
                    <a:pt x="53" y="406"/>
                    <a:pt x="58" y="406"/>
                  </a:cubicBezTo>
                  <a:cubicBezTo>
                    <a:pt x="53" y="400"/>
                    <a:pt x="53" y="389"/>
                    <a:pt x="47" y="383"/>
                  </a:cubicBezTo>
                  <a:lnTo>
                    <a:pt x="47" y="377"/>
                  </a:lnTo>
                  <a:cubicBezTo>
                    <a:pt x="58" y="306"/>
                    <a:pt x="88" y="241"/>
                    <a:pt x="135" y="188"/>
                  </a:cubicBezTo>
                  <a:close/>
                  <a:moveTo>
                    <a:pt x="182" y="135"/>
                  </a:moveTo>
                  <a:lnTo>
                    <a:pt x="182" y="135"/>
                  </a:lnTo>
                  <a:cubicBezTo>
                    <a:pt x="206" y="118"/>
                    <a:pt x="235" y="100"/>
                    <a:pt x="259" y="88"/>
                  </a:cubicBezTo>
                  <a:lnTo>
                    <a:pt x="265" y="88"/>
                  </a:lnTo>
                  <a:cubicBezTo>
                    <a:pt x="259" y="100"/>
                    <a:pt x="253" y="94"/>
                    <a:pt x="247" y="100"/>
                  </a:cubicBezTo>
                  <a:cubicBezTo>
                    <a:pt x="247" y="100"/>
                    <a:pt x="247" y="100"/>
                    <a:pt x="247" y="106"/>
                  </a:cubicBezTo>
                  <a:cubicBezTo>
                    <a:pt x="241" y="106"/>
                    <a:pt x="241" y="106"/>
                    <a:pt x="235" y="112"/>
                  </a:cubicBezTo>
                  <a:cubicBezTo>
                    <a:pt x="229" y="112"/>
                    <a:pt x="229" y="118"/>
                    <a:pt x="223" y="118"/>
                  </a:cubicBezTo>
                  <a:cubicBezTo>
                    <a:pt x="223" y="129"/>
                    <a:pt x="211" y="129"/>
                    <a:pt x="211" y="135"/>
                  </a:cubicBezTo>
                  <a:lnTo>
                    <a:pt x="206" y="135"/>
                  </a:lnTo>
                  <a:cubicBezTo>
                    <a:pt x="206" y="141"/>
                    <a:pt x="211" y="135"/>
                    <a:pt x="211" y="141"/>
                  </a:cubicBezTo>
                  <a:cubicBezTo>
                    <a:pt x="211" y="147"/>
                    <a:pt x="206" y="147"/>
                    <a:pt x="206" y="147"/>
                  </a:cubicBezTo>
                  <a:cubicBezTo>
                    <a:pt x="200" y="159"/>
                    <a:pt x="188" y="147"/>
                    <a:pt x="176" y="147"/>
                  </a:cubicBezTo>
                  <a:lnTo>
                    <a:pt x="176" y="147"/>
                  </a:lnTo>
                  <a:cubicBezTo>
                    <a:pt x="176" y="147"/>
                    <a:pt x="176" y="141"/>
                    <a:pt x="182" y="141"/>
                  </a:cubicBezTo>
                  <a:cubicBezTo>
                    <a:pt x="182" y="141"/>
                    <a:pt x="188" y="147"/>
                    <a:pt x="194" y="141"/>
                  </a:cubicBezTo>
                  <a:cubicBezTo>
                    <a:pt x="194" y="141"/>
                    <a:pt x="188" y="135"/>
                    <a:pt x="182" y="135"/>
                  </a:cubicBezTo>
                  <a:close/>
                  <a:moveTo>
                    <a:pt x="817" y="259"/>
                  </a:moveTo>
                  <a:lnTo>
                    <a:pt x="817" y="259"/>
                  </a:lnTo>
                  <a:cubicBezTo>
                    <a:pt x="811" y="265"/>
                    <a:pt x="811" y="265"/>
                    <a:pt x="811" y="271"/>
                  </a:cubicBezTo>
                  <a:cubicBezTo>
                    <a:pt x="811" y="277"/>
                    <a:pt x="817" y="271"/>
                    <a:pt x="817" y="271"/>
                  </a:cubicBezTo>
                  <a:cubicBezTo>
                    <a:pt x="823" y="277"/>
                    <a:pt x="823" y="282"/>
                    <a:pt x="829" y="282"/>
                  </a:cubicBezTo>
                  <a:cubicBezTo>
                    <a:pt x="829" y="294"/>
                    <a:pt x="829" y="300"/>
                    <a:pt x="829" y="312"/>
                  </a:cubicBezTo>
                  <a:cubicBezTo>
                    <a:pt x="823" y="318"/>
                    <a:pt x="817" y="324"/>
                    <a:pt x="817" y="330"/>
                  </a:cubicBezTo>
                  <a:cubicBezTo>
                    <a:pt x="811" y="336"/>
                    <a:pt x="811" y="336"/>
                    <a:pt x="805" y="336"/>
                  </a:cubicBezTo>
                  <a:cubicBezTo>
                    <a:pt x="799" y="353"/>
                    <a:pt x="811" y="371"/>
                    <a:pt x="799" y="377"/>
                  </a:cubicBezTo>
                  <a:cubicBezTo>
                    <a:pt x="799" y="371"/>
                    <a:pt x="793" y="371"/>
                    <a:pt x="793" y="365"/>
                  </a:cubicBezTo>
                  <a:cubicBezTo>
                    <a:pt x="793" y="359"/>
                    <a:pt x="788" y="353"/>
                    <a:pt x="788" y="353"/>
                  </a:cubicBezTo>
                  <a:cubicBezTo>
                    <a:pt x="776" y="353"/>
                    <a:pt x="788" y="359"/>
                    <a:pt x="782" y="359"/>
                  </a:cubicBezTo>
                  <a:cubicBezTo>
                    <a:pt x="782" y="365"/>
                    <a:pt x="782" y="365"/>
                    <a:pt x="782" y="365"/>
                  </a:cubicBezTo>
                  <a:cubicBezTo>
                    <a:pt x="782" y="371"/>
                    <a:pt x="776" y="365"/>
                    <a:pt x="776" y="371"/>
                  </a:cubicBezTo>
                  <a:cubicBezTo>
                    <a:pt x="776" y="377"/>
                    <a:pt x="782" y="377"/>
                    <a:pt x="782" y="383"/>
                  </a:cubicBezTo>
                  <a:cubicBezTo>
                    <a:pt x="782" y="383"/>
                    <a:pt x="782" y="389"/>
                    <a:pt x="788" y="389"/>
                  </a:cubicBezTo>
                  <a:cubicBezTo>
                    <a:pt x="782" y="394"/>
                    <a:pt x="788" y="406"/>
                    <a:pt x="782" y="412"/>
                  </a:cubicBezTo>
                  <a:lnTo>
                    <a:pt x="782" y="412"/>
                  </a:lnTo>
                  <a:cubicBezTo>
                    <a:pt x="776" y="424"/>
                    <a:pt x="770" y="430"/>
                    <a:pt x="764" y="436"/>
                  </a:cubicBezTo>
                  <a:cubicBezTo>
                    <a:pt x="758" y="436"/>
                    <a:pt x="752" y="436"/>
                    <a:pt x="752" y="442"/>
                  </a:cubicBezTo>
                  <a:lnTo>
                    <a:pt x="758" y="447"/>
                  </a:lnTo>
                  <a:cubicBezTo>
                    <a:pt x="758" y="447"/>
                    <a:pt x="758" y="453"/>
                    <a:pt x="752" y="453"/>
                  </a:cubicBezTo>
                  <a:cubicBezTo>
                    <a:pt x="752" y="477"/>
                    <a:pt x="752" y="489"/>
                    <a:pt x="735" y="489"/>
                  </a:cubicBezTo>
                  <a:cubicBezTo>
                    <a:pt x="735" y="489"/>
                    <a:pt x="735" y="489"/>
                    <a:pt x="735" y="483"/>
                  </a:cubicBezTo>
                  <a:cubicBezTo>
                    <a:pt x="729" y="483"/>
                    <a:pt x="729" y="477"/>
                    <a:pt x="723" y="471"/>
                  </a:cubicBezTo>
                  <a:cubicBezTo>
                    <a:pt x="717" y="471"/>
                    <a:pt x="723" y="483"/>
                    <a:pt x="723" y="489"/>
                  </a:cubicBezTo>
                  <a:cubicBezTo>
                    <a:pt x="723" y="494"/>
                    <a:pt x="729" y="494"/>
                    <a:pt x="729" y="500"/>
                  </a:cubicBezTo>
                  <a:cubicBezTo>
                    <a:pt x="729" y="506"/>
                    <a:pt x="741" y="512"/>
                    <a:pt x="741" y="524"/>
                  </a:cubicBezTo>
                  <a:cubicBezTo>
                    <a:pt x="729" y="518"/>
                    <a:pt x="723" y="506"/>
                    <a:pt x="717" y="500"/>
                  </a:cubicBezTo>
                  <a:cubicBezTo>
                    <a:pt x="717" y="494"/>
                    <a:pt x="717" y="494"/>
                    <a:pt x="717" y="489"/>
                  </a:cubicBezTo>
                  <a:cubicBezTo>
                    <a:pt x="711" y="483"/>
                    <a:pt x="717" y="483"/>
                    <a:pt x="717" y="483"/>
                  </a:cubicBezTo>
                  <a:cubicBezTo>
                    <a:pt x="717" y="477"/>
                    <a:pt x="717" y="471"/>
                    <a:pt x="711" y="471"/>
                  </a:cubicBezTo>
                  <a:cubicBezTo>
                    <a:pt x="711" y="465"/>
                    <a:pt x="711" y="465"/>
                    <a:pt x="711" y="459"/>
                  </a:cubicBezTo>
                  <a:cubicBezTo>
                    <a:pt x="711" y="459"/>
                    <a:pt x="699" y="465"/>
                    <a:pt x="699" y="459"/>
                  </a:cubicBezTo>
                  <a:cubicBezTo>
                    <a:pt x="699" y="453"/>
                    <a:pt x="699" y="453"/>
                    <a:pt x="699" y="447"/>
                  </a:cubicBezTo>
                  <a:cubicBezTo>
                    <a:pt x="693" y="447"/>
                    <a:pt x="693" y="442"/>
                    <a:pt x="693" y="436"/>
                  </a:cubicBezTo>
                  <a:cubicBezTo>
                    <a:pt x="687" y="436"/>
                    <a:pt x="682" y="436"/>
                    <a:pt x="682" y="442"/>
                  </a:cubicBezTo>
                  <a:cubicBezTo>
                    <a:pt x="676" y="447"/>
                    <a:pt x="670" y="447"/>
                    <a:pt x="670" y="453"/>
                  </a:cubicBezTo>
                  <a:cubicBezTo>
                    <a:pt x="670" y="453"/>
                    <a:pt x="670" y="459"/>
                    <a:pt x="664" y="459"/>
                  </a:cubicBezTo>
                  <a:cubicBezTo>
                    <a:pt x="664" y="459"/>
                    <a:pt x="664" y="459"/>
                    <a:pt x="664" y="465"/>
                  </a:cubicBezTo>
                  <a:cubicBezTo>
                    <a:pt x="664" y="465"/>
                    <a:pt x="664" y="465"/>
                    <a:pt x="658" y="465"/>
                  </a:cubicBezTo>
                  <a:cubicBezTo>
                    <a:pt x="658" y="477"/>
                    <a:pt x="658" y="483"/>
                    <a:pt x="652" y="494"/>
                  </a:cubicBezTo>
                  <a:lnTo>
                    <a:pt x="646" y="494"/>
                  </a:lnTo>
                  <a:cubicBezTo>
                    <a:pt x="646" y="489"/>
                    <a:pt x="646" y="489"/>
                    <a:pt x="646" y="483"/>
                  </a:cubicBezTo>
                  <a:cubicBezTo>
                    <a:pt x="646" y="477"/>
                    <a:pt x="640" y="477"/>
                    <a:pt x="640" y="471"/>
                  </a:cubicBezTo>
                  <a:cubicBezTo>
                    <a:pt x="634" y="465"/>
                    <a:pt x="634" y="453"/>
                    <a:pt x="629" y="453"/>
                  </a:cubicBezTo>
                  <a:cubicBezTo>
                    <a:pt x="629" y="447"/>
                    <a:pt x="629" y="447"/>
                    <a:pt x="629" y="442"/>
                  </a:cubicBezTo>
                  <a:cubicBezTo>
                    <a:pt x="629" y="436"/>
                    <a:pt x="623" y="436"/>
                    <a:pt x="617" y="436"/>
                  </a:cubicBezTo>
                  <a:cubicBezTo>
                    <a:pt x="623" y="430"/>
                    <a:pt x="623" y="430"/>
                    <a:pt x="623" y="430"/>
                  </a:cubicBezTo>
                  <a:cubicBezTo>
                    <a:pt x="617" y="430"/>
                    <a:pt x="617" y="424"/>
                    <a:pt x="606" y="424"/>
                  </a:cubicBezTo>
                  <a:cubicBezTo>
                    <a:pt x="600" y="424"/>
                    <a:pt x="600" y="424"/>
                    <a:pt x="600" y="418"/>
                  </a:cubicBezTo>
                  <a:cubicBezTo>
                    <a:pt x="594" y="418"/>
                    <a:pt x="594" y="424"/>
                    <a:pt x="588" y="424"/>
                  </a:cubicBezTo>
                  <a:cubicBezTo>
                    <a:pt x="588" y="418"/>
                    <a:pt x="582" y="418"/>
                    <a:pt x="582" y="418"/>
                  </a:cubicBezTo>
                  <a:cubicBezTo>
                    <a:pt x="571" y="418"/>
                    <a:pt x="571" y="400"/>
                    <a:pt x="565" y="394"/>
                  </a:cubicBezTo>
                  <a:cubicBezTo>
                    <a:pt x="565" y="394"/>
                    <a:pt x="565" y="400"/>
                    <a:pt x="559" y="400"/>
                  </a:cubicBezTo>
                  <a:cubicBezTo>
                    <a:pt x="565" y="400"/>
                    <a:pt x="565" y="406"/>
                    <a:pt x="565" y="406"/>
                  </a:cubicBezTo>
                  <a:cubicBezTo>
                    <a:pt x="565" y="412"/>
                    <a:pt x="571" y="418"/>
                    <a:pt x="571" y="424"/>
                  </a:cubicBezTo>
                  <a:cubicBezTo>
                    <a:pt x="577" y="418"/>
                    <a:pt x="577" y="418"/>
                    <a:pt x="582" y="418"/>
                  </a:cubicBezTo>
                  <a:cubicBezTo>
                    <a:pt x="582" y="430"/>
                    <a:pt x="588" y="430"/>
                    <a:pt x="594" y="436"/>
                  </a:cubicBezTo>
                  <a:cubicBezTo>
                    <a:pt x="594" y="442"/>
                    <a:pt x="588" y="442"/>
                    <a:pt x="588" y="447"/>
                  </a:cubicBezTo>
                  <a:cubicBezTo>
                    <a:pt x="582" y="447"/>
                    <a:pt x="582" y="453"/>
                    <a:pt x="577" y="453"/>
                  </a:cubicBezTo>
                  <a:cubicBezTo>
                    <a:pt x="571" y="453"/>
                    <a:pt x="571" y="459"/>
                    <a:pt x="571" y="459"/>
                  </a:cubicBezTo>
                  <a:cubicBezTo>
                    <a:pt x="559" y="465"/>
                    <a:pt x="553" y="471"/>
                    <a:pt x="541" y="477"/>
                  </a:cubicBezTo>
                  <a:cubicBezTo>
                    <a:pt x="535" y="471"/>
                    <a:pt x="535" y="459"/>
                    <a:pt x="535" y="453"/>
                  </a:cubicBezTo>
                  <a:cubicBezTo>
                    <a:pt x="530" y="447"/>
                    <a:pt x="524" y="436"/>
                    <a:pt x="518" y="430"/>
                  </a:cubicBezTo>
                  <a:cubicBezTo>
                    <a:pt x="518" y="424"/>
                    <a:pt x="518" y="418"/>
                    <a:pt x="512" y="418"/>
                  </a:cubicBezTo>
                  <a:cubicBezTo>
                    <a:pt x="512" y="418"/>
                    <a:pt x="512" y="424"/>
                    <a:pt x="512" y="430"/>
                  </a:cubicBezTo>
                  <a:cubicBezTo>
                    <a:pt x="518" y="430"/>
                    <a:pt x="518" y="436"/>
                    <a:pt x="524" y="436"/>
                  </a:cubicBezTo>
                  <a:cubicBezTo>
                    <a:pt x="518" y="447"/>
                    <a:pt x="530" y="447"/>
                    <a:pt x="530" y="459"/>
                  </a:cubicBezTo>
                  <a:cubicBezTo>
                    <a:pt x="530" y="465"/>
                    <a:pt x="541" y="471"/>
                    <a:pt x="541" y="477"/>
                  </a:cubicBezTo>
                  <a:cubicBezTo>
                    <a:pt x="541" y="477"/>
                    <a:pt x="547" y="477"/>
                    <a:pt x="553" y="477"/>
                  </a:cubicBezTo>
                  <a:cubicBezTo>
                    <a:pt x="559" y="483"/>
                    <a:pt x="559" y="471"/>
                    <a:pt x="565" y="477"/>
                  </a:cubicBezTo>
                  <a:cubicBezTo>
                    <a:pt x="565" y="477"/>
                    <a:pt x="565" y="489"/>
                    <a:pt x="565" y="494"/>
                  </a:cubicBezTo>
                  <a:cubicBezTo>
                    <a:pt x="559" y="500"/>
                    <a:pt x="553" y="518"/>
                    <a:pt x="547" y="524"/>
                  </a:cubicBezTo>
                  <a:cubicBezTo>
                    <a:pt x="541" y="530"/>
                    <a:pt x="541" y="530"/>
                    <a:pt x="535" y="536"/>
                  </a:cubicBezTo>
                  <a:cubicBezTo>
                    <a:pt x="535" y="542"/>
                    <a:pt x="530" y="548"/>
                    <a:pt x="530" y="553"/>
                  </a:cubicBezTo>
                  <a:cubicBezTo>
                    <a:pt x="530" y="571"/>
                    <a:pt x="530" y="589"/>
                    <a:pt x="530" y="601"/>
                  </a:cubicBezTo>
                  <a:cubicBezTo>
                    <a:pt x="518" y="606"/>
                    <a:pt x="512" y="618"/>
                    <a:pt x="512" y="636"/>
                  </a:cubicBezTo>
                  <a:cubicBezTo>
                    <a:pt x="506" y="636"/>
                    <a:pt x="506" y="642"/>
                    <a:pt x="506" y="642"/>
                  </a:cubicBezTo>
                  <a:cubicBezTo>
                    <a:pt x="506" y="648"/>
                    <a:pt x="500" y="648"/>
                    <a:pt x="500" y="653"/>
                  </a:cubicBezTo>
                  <a:cubicBezTo>
                    <a:pt x="494" y="659"/>
                    <a:pt x="494" y="665"/>
                    <a:pt x="488" y="677"/>
                  </a:cubicBezTo>
                  <a:cubicBezTo>
                    <a:pt x="477" y="677"/>
                    <a:pt x="471" y="689"/>
                    <a:pt x="459" y="689"/>
                  </a:cubicBezTo>
                  <a:cubicBezTo>
                    <a:pt x="453" y="677"/>
                    <a:pt x="453" y="665"/>
                    <a:pt x="447" y="653"/>
                  </a:cubicBezTo>
                  <a:cubicBezTo>
                    <a:pt x="447" y="648"/>
                    <a:pt x="447" y="648"/>
                    <a:pt x="447" y="642"/>
                  </a:cubicBezTo>
                  <a:cubicBezTo>
                    <a:pt x="441" y="630"/>
                    <a:pt x="441" y="624"/>
                    <a:pt x="435" y="612"/>
                  </a:cubicBezTo>
                  <a:cubicBezTo>
                    <a:pt x="435" y="606"/>
                    <a:pt x="435" y="595"/>
                    <a:pt x="441" y="589"/>
                  </a:cubicBezTo>
                  <a:cubicBezTo>
                    <a:pt x="435" y="577"/>
                    <a:pt x="435" y="571"/>
                    <a:pt x="435" y="565"/>
                  </a:cubicBezTo>
                  <a:cubicBezTo>
                    <a:pt x="435" y="553"/>
                    <a:pt x="429" y="548"/>
                    <a:pt x="423" y="542"/>
                  </a:cubicBezTo>
                  <a:cubicBezTo>
                    <a:pt x="423" y="530"/>
                    <a:pt x="429" y="524"/>
                    <a:pt x="429" y="512"/>
                  </a:cubicBezTo>
                  <a:cubicBezTo>
                    <a:pt x="423" y="506"/>
                    <a:pt x="423" y="512"/>
                    <a:pt x="418" y="512"/>
                  </a:cubicBezTo>
                  <a:cubicBezTo>
                    <a:pt x="418" y="512"/>
                    <a:pt x="412" y="506"/>
                    <a:pt x="406" y="512"/>
                  </a:cubicBezTo>
                  <a:cubicBezTo>
                    <a:pt x="406" y="506"/>
                    <a:pt x="406" y="506"/>
                    <a:pt x="406" y="506"/>
                  </a:cubicBezTo>
                  <a:cubicBezTo>
                    <a:pt x="400" y="500"/>
                    <a:pt x="400" y="506"/>
                    <a:pt x="394" y="512"/>
                  </a:cubicBezTo>
                  <a:cubicBezTo>
                    <a:pt x="388" y="512"/>
                    <a:pt x="382" y="512"/>
                    <a:pt x="376" y="512"/>
                  </a:cubicBezTo>
                  <a:cubicBezTo>
                    <a:pt x="365" y="512"/>
                    <a:pt x="365" y="506"/>
                    <a:pt x="359" y="500"/>
                  </a:cubicBezTo>
                  <a:cubicBezTo>
                    <a:pt x="353" y="489"/>
                    <a:pt x="353" y="483"/>
                    <a:pt x="347" y="477"/>
                  </a:cubicBezTo>
                  <a:cubicBezTo>
                    <a:pt x="347" y="465"/>
                    <a:pt x="347" y="447"/>
                    <a:pt x="347" y="436"/>
                  </a:cubicBezTo>
                  <a:cubicBezTo>
                    <a:pt x="347" y="430"/>
                    <a:pt x="353" y="424"/>
                    <a:pt x="353" y="418"/>
                  </a:cubicBezTo>
                  <a:cubicBezTo>
                    <a:pt x="353" y="412"/>
                    <a:pt x="365" y="406"/>
                    <a:pt x="365" y="400"/>
                  </a:cubicBezTo>
                  <a:cubicBezTo>
                    <a:pt x="371" y="394"/>
                    <a:pt x="365" y="389"/>
                    <a:pt x="371" y="377"/>
                  </a:cubicBezTo>
                  <a:cubicBezTo>
                    <a:pt x="376" y="377"/>
                    <a:pt x="376" y="377"/>
                    <a:pt x="382" y="371"/>
                  </a:cubicBezTo>
                  <a:lnTo>
                    <a:pt x="388" y="371"/>
                  </a:lnTo>
                  <a:cubicBezTo>
                    <a:pt x="394" y="365"/>
                    <a:pt x="406" y="365"/>
                    <a:pt x="412" y="365"/>
                  </a:cubicBezTo>
                  <a:cubicBezTo>
                    <a:pt x="418" y="365"/>
                    <a:pt x="429" y="365"/>
                    <a:pt x="435" y="365"/>
                  </a:cubicBezTo>
                  <a:lnTo>
                    <a:pt x="435" y="371"/>
                  </a:lnTo>
                  <a:cubicBezTo>
                    <a:pt x="435" y="371"/>
                    <a:pt x="435" y="371"/>
                    <a:pt x="435" y="377"/>
                  </a:cubicBezTo>
                  <a:cubicBezTo>
                    <a:pt x="441" y="389"/>
                    <a:pt x="453" y="389"/>
                    <a:pt x="459" y="394"/>
                  </a:cubicBezTo>
                  <a:cubicBezTo>
                    <a:pt x="465" y="394"/>
                    <a:pt x="465" y="389"/>
                    <a:pt x="471" y="383"/>
                  </a:cubicBezTo>
                  <a:cubicBezTo>
                    <a:pt x="482" y="383"/>
                    <a:pt x="494" y="389"/>
                    <a:pt x="506" y="389"/>
                  </a:cubicBezTo>
                  <a:cubicBezTo>
                    <a:pt x="512" y="389"/>
                    <a:pt x="506" y="377"/>
                    <a:pt x="512" y="377"/>
                  </a:cubicBezTo>
                  <a:cubicBezTo>
                    <a:pt x="512" y="371"/>
                    <a:pt x="512" y="371"/>
                    <a:pt x="512" y="365"/>
                  </a:cubicBezTo>
                  <a:cubicBezTo>
                    <a:pt x="506" y="365"/>
                    <a:pt x="512" y="377"/>
                    <a:pt x="506" y="377"/>
                  </a:cubicBezTo>
                  <a:cubicBezTo>
                    <a:pt x="500" y="377"/>
                    <a:pt x="506" y="371"/>
                    <a:pt x="500" y="365"/>
                  </a:cubicBezTo>
                  <a:cubicBezTo>
                    <a:pt x="500" y="371"/>
                    <a:pt x="488" y="371"/>
                    <a:pt x="482" y="365"/>
                  </a:cubicBezTo>
                  <a:cubicBezTo>
                    <a:pt x="482" y="365"/>
                    <a:pt x="482" y="359"/>
                    <a:pt x="477" y="359"/>
                  </a:cubicBezTo>
                  <a:cubicBezTo>
                    <a:pt x="482" y="353"/>
                    <a:pt x="477" y="353"/>
                    <a:pt x="482" y="347"/>
                  </a:cubicBezTo>
                  <a:cubicBezTo>
                    <a:pt x="477" y="347"/>
                    <a:pt x="477" y="347"/>
                    <a:pt x="477" y="347"/>
                  </a:cubicBezTo>
                  <a:cubicBezTo>
                    <a:pt x="471" y="353"/>
                    <a:pt x="477" y="359"/>
                    <a:pt x="477" y="365"/>
                  </a:cubicBezTo>
                  <a:cubicBezTo>
                    <a:pt x="477" y="365"/>
                    <a:pt x="482" y="365"/>
                    <a:pt x="482" y="371"/>
                  </a:cubicBezTo>
                  <a:cubicBezTo>
                    <a:pt x="477" y="371"/>
                    <a:pt x="477" y="371"/>
                    <a:pt x="471" y="371"/>
                  </a:cubicBezTo>
                  <a:cubicBezTo>
                    <a:pt x="477" y="371"/>
                    <a:pt x="477" y="371"/>
                    <a:pt x="477" y="365"/>
                  </a:cubicBezTo>
                  <a:cubicBezTo>
                    <a:pt x="471" y="365"/>
                    <a:pt x="465" y="365"/>
                    <a:pt x="465" y="365"/>
                  </a:cubicBezTo>
                  <a:cubicBezTo>
                    <a:pt x="465" y="365"/>
                    <a:pt x="465" y="359"/>
                    <a:pt x="465" y="353"/>
                  </a:cubicBezTo>
                  <a:cubicBezTo>
                    <a:pt x="465" y="353"/>
                    <a:pt x="465" y="353"/>
                    <a:pt x="465" y="347"/>
                  </a:cubicBezTo>
                  <a:cubicBezTo>
                    <a:pt x="459" y="347"/>
                    <a:pt x="459" y="341"/>
                    <a:pt x="459" y="341"/>
                  </a:cubicBezTo>
                  <a:cubicBezTo>
                    <a:pt x="453" y="336"/>
                    <a:pt x="447" y="330"/>
                    <a:pt x="441" y="324"/>
                  </a:cubicBezTo>
                  <a:cubicBezTo>
                    <a:pt x="441" y="336"/>
                    <a:pt x="459" y="341"/>
                    <a:pt x="459" y="347"/>
                  </a:cubicBezTo>
                  <a:cubicBezTo>
                    <a:pt x="459" y="353"/>
                    <a:pt x="453" y="341"/>
                    <a:pt x="453" y="347"/>
                  </a:cubicBezTo>
                  <a:cubicBezTo>
                    <a:pt x="453" y="347"/>
                    <a:pt x="459" y="347"/>
                    <a:pt x="453" y="353"/>
                  </a:cubicBezTo>
                  <a:cubicBezTo>
                    <a:pt x="453" y="353"/>
                    <a:pt x="447" y="359"/>
                    <a:pt x="447" y="365"/>
                  </a:cubicBezTo>
                  <a:cubicBezTo>
                    <a:pt x="447" y="359"/>
                    <a:pt x="441" y="359"/>
                    <a:pt x="441" y="353"/>
                  </a:cubicBezTo>
                  <a:cubicBezTo>
                    <a:pt x="447" y="353"/>
                    <a:pt x="447" y="353"/>
                    <a:pt x="447" y="353"/>
                  </a:cubicBezTo>
                  <a:cubicBezTo>
                    <a:pt x="447" y="347"/>
                    <a:pt x="441" y="341"/>
                    <a:pt x="435" y="341"/>
                  </a:cubicBezTo>
                  <a:cubicBezTo>
                    <a:pt x="435" y="341"/>
                    <a:pt x="435" y="336"/>
                    <a:pt x="429" y="336"/>
                  </a:cubicBezTo>
                  <a:cubicBezTo>
                    <a:pt x="429" y="347"/>
                    <a:pt x="435" y="353"/>
                    <a:pt x="429" y="353"/>
                  </a:cubicBezTo>
                  <a:cubicBezTo>
                    <a:pt x="423" y="347"/>
                    <a:pt x="423" y="336"/>
                    <a:pt x="429" y="330"/>
                  </a:cubicBezTo>
                  <a:cubicBezTo>
                    <a:pt x="423" y="330"/>
                    <a:pt x="418" y="336"/>
                    <a:pt x="412" y="330"/>
                  </a:cubicBezTo>
                  <a:cubicBezTo>
                    <a:pt x="406" y="330"/>
                    <a:pt x="406" y="341"/>
                    <a:pt x="400" y="347"/>
                  </a:cubicBezTo>
                  <a:cubicBezTo>
                    <a:pt x="400" y="353"/>
                    <a:pt x="400" y="359"/>
                    <a:pt x="394" y="365"/>
                  </a:cubicBezTo>
                  <a:cubicBezTo>
                    <a:pt x="388" y="365"/>
                    <a:pt x="388" y="365"/>
                    <a:pt x="382" y="365"/>
                  </a:cubicBezTo>
                  <a:cubicBezTo>
                    <a:pt x="382" y="365"/>
                    <a:pt x="376" y="365"/>
                    <a:pt x="371" y="365"/>
                  </a:cubicBezTo>
                  <a:cubicBezTo>
                    <a:pt x="371" y="359"/>
                    <a:pt x="371" y="353"/>
                    <a:pt x="371" y="347"/>
                  </a:cubicBezTo>
                  <a:cubicBezTo>
                    <a:pt x="376" y="347"/>
                    <a:pt x="371" y="336"/>
                    <a:pt x="371" y="330"/>
                  </a:cubicBezTo>
                  <a:cubicBezTo>
                    <a:pt x="382" y="336"/>
                    <a:pt x="388" y="330"/>
                    <a:pt x="394" y="330"/>
                  </a:cubicBezTo>
                  <a:cubicBezTo>
                    <a:pt x="394" y="330"/>
                    <a:pt x="394" y="330"/>
                    <a:pt x="394" y="324"/>
                  </a:cubicBezTo>
                  <a:cubicBezTo>
                    <a:pt x="400" y="318"/>
                    <a:pt x="388" y="318"/>
                    <a:pt x="388" y="312"/>
                  </a:cubicBezTo>
                  <a:lnTo>
                    <a:pt x="382" y="312"/>
                  </a:lnTo>
                  <a:cubicBezTo>
                    <a:pt x="382" y="306"/>
                    <a:pt x="382" y="306"/>
                    <a:pt x="388" y="306"/>
                  </a:cubicBezTo>
                  <a:cubicBezTo>
                    <a:pt x="394" y="300"/>
                    <a:pt x="394" y="294"/>
                    <a:pt x="400" y="300"/>
                  </a:cubicBezTo>
                  <a:lnTo>
                    <a:pt x="400" y="294"/>
                  </a:lnTo>
                  <a:cubicBezTo>
                    <a:pt x="394" y="294"/>
                    <a:pt x="388" y="294"/>
                    <a:pt x="376" y="294"/>
                  </a:cubicBezTo>
                  <a:cubicBezTo>
                    <a:pt x="376" y="289"/>
                    <a:pt x="382" y="294"/>
                    <a:pt x="388" y="289"/>
                  </a:cubicBezTo>
                  <a:cubicBezTo>
                    <a:pt x="382" y="289"/>
                    <a:pt x="382" y="282"/>
                    <a:pt x="382" y="277"/>
                  </a:cubicBezTo>
                  <a:cubicBezTo>
                    <a:pt x="382" y="277"/>
                    <a:pt x="388" y="277"/>
                    <a:pt x="388" y="271"/>
                  </a:cubicBezTo>
                  <a:cubicBezTo>
                    <a:pt x="388" y="271"/>
                    <a:pt x="388" y="271"/>
                    <a:pt x="382" y="265"/>
                  </a:cubicBezTo>
                  <a:cubicBezTo>
                    <a:pt x="382" y="259"/>
                    <a:pt x="382" y="253"/>
                    <a:pt x="382" y="247"/>
                  </a:cubicBezTo>
                  <a:cubicBezTo>
                    <a:pt x="388" y="247"/>
                    <a:pt x="388" y="241"/>
                    <a:pt x="394" y="241"/>
                  </a:cubicBezTo>
                  <a:cubicBezTo>
                    <a:pt x="394" y="247"/>
                    <a:pt x="394" y="247"/>
                    <a:pt x="388" y="247"/>
                  </a:cubicBezTo>
                  <a:cubicBezTo>
                    <a:pt x="394" y="253"/>
                    <a:pt x="394" y="253"/>
                    <a:pt x="394" y="253"/>
                  </a:cubicBezTo>
                  <a:cubicBezTo>
                    <a:pt x="394" y="265"/>
                    <a:pt x="400" y="265"/>
                    <a:pt x="400" y="271"/>
                  </a:cubicBezTo>
                  <a:cubicBezTo>
                    <a:pt x="400" y="277"/>
                    <a:pt x="406" y="277"/>
                    <a:pt x="406" y="277"/>
                  </a:cubicBezTo>
                  <a:cubicBezTo>
                    <a:pt x="400" y="282"/>
                    <a:pt x="400" y="289"/>
                    <a:pt x="400" y="294"/>
                  </a:cubicBezTo>
                  <a:cubicBezTo>
                    <a:pt x="406" y="294"/>
                    <a:pt x="400" y="282"/>
                    <a:pt x="412" y="289"/>
                  </a:cubicBezTo>
                  <a:cubicBezTo>
                    <a:pt x="412" y="282"/>
                    <a:pt x="412" y="282"/>
                    <a:pt x="412" y="277"/>
                  </a:cubicBezTo>
                  <a:cubicBezTo>
                    <a:pt x="418" y="277"/>
                    <a:pt x="418" y="277"/>
                    <a:pt x="423" y="271"/>
                  </a:cubicBezTo>
                  <a:lnTo>
                    <a:pt x="423" y="271"/>
                  </a:lnTo>
                  <a:cubicBezTo>
                    <a:pt x="423" y="265"/>
                    <a:pt x="423" y="265"/>
                    <a:pt x="429" y="259"/>
                  </a:cubicBezTo>
                  <a:cubicBezTo>
                    <a:pt x="423" y="253"/>
                    <a:pt x="418" y="259"/>
                    <a:pt x="418" y="253"/>
                  </a:cubicBezTo>
                  <a:cubicBezTo>
                    <a:pt x="418" y="247"/>
                    <a:pt x="418" y="241"/>
                    <a:pt x="412" y="235"/>
                  </a:cubicBezTo>
                  <a:cubicBezTo>
                    <a:pt x="418" y="230"/>
                    <a:pt x="418" y="218"/>
                    <a:pt x="429" y="218"/>
                  </a:cubicBezTo>
                  <a:lnTo>
                    <a:pt x="429" y="212"/>
                  </a:lnTo>
                  <a:lnTo>
                    <a:pt x="429" y="212"/>
                  </a:lnTo>
                  <a:cubicBezTo>
                    <a:pt x="435" y="206"/>
                    <a:pt x="435" y="200"/>
                    <a:pt x="441" y="194"/>
                  </a:cubicBezTo>
                  <a:cubicBezTo>
                    <a:pt x="447" y="188"/>
                    <a:pt x="453" y="182"/>
                    <a:pt x="453" y="177"/>
                  </a:cubicBezTo>
                  <a:cubicBezTo>
                    <a:pt x="459" y="177"/>
                    <a:pt x="459" y="177"/>
                    <a:pt x="459" y="177"/>
                  </a:cubicBezTo>
                  <a:cubicBezTo>
                    <a:pt x="465" y="177"/>
                    <a:pt x="465" y="171"/>
                    <a:pt x="471" y="171"/>
                  </a:cubicBezTo>
                  <a:cubicBezTo>
                    <a:pt x="477" y="171"/>
                    <a:pt x="477" y="171"/>
                    <a:pt x="482" y="171"/>
                  </a:cubicBezTo>
                  <a:cubicBezTo>
                    <a:pt x="488" y="171"/>
                    <a:pt x="488" y="177"/>
                    <a:pt x="488" y="177"/>
                  </a:cubicBezTo>
                  <a:cubicBezTo>
                    <a:pt x="494" y="177"/>
                    <a:pt x="500" y="182"/>
                    <a:pt x="500" y="182"/>
                  </a:cubicBezTo>
                  <a:cubicBezTo>
                    <a:pt x="512" y="188"/>
                    <a:pt x="524" y="188"/>
                    <a:pt x="518" y="200"/>
                  </a:cubicBezTo>
                  <a:cubicBezTo>
                    <a:pt x="524" y="200"/>
                    <a:pt x="524" y="194"/>
                    <a:pt x="524" y="182"/>
                  </a:cubicBezTo>
                  <a:cubicBezTo>
                    <a:pt x="530" y="188"/>
                    <a:pt x="530" y="188"/>
                    <a:pt x="535" y="188"/>
                  </a:cubicBezTo>
                  <a:lnTo>
                    <a:pt x="535" y="194"/>
                  </a:lnTo>
                  <a:cubicBezTo>
                    <a:pt x="541" y="194"/>
                    <a:pt x="547" y="188"/>
                    <a:pt x="553" y="182"/>
                  </a:cubicBezTo>
                  <a:cubicBezTo>
                    <a:pt x="559" y="188"/>
                    <a:pt x="565" y="182"/>
                    <a:pt x="571" y="182"/>
                  </a:cubicBezTo>
                  <a:cubicBezTo>
                    <a:pt x="571" y="177"/>
                    <a:pt x="565" y="182"/>
                    <a:pt x="565" y="177"/>
                  </a:cubicBezTo>
                  <a:cubicBezTo>
                    <a:pt x="577" y="177"/>
                    <a:pt x="577" y="177"/>
                    <a:pt x="582" y="177"/>
                  </a:cubicBezTo>
                  <a:cubicBezTo>
                    <a:pt x="588" y="171"/>
                    <a:pt x="594" y="165"/>
                    <a:pt x="600" y="159"/>
                  </a:cubicBezTo>
                  <a:cubicBezTo>
                    <a:pt x="606" y="159"/>
                    <a:pt x="606" y="165"/>
                    <a:pt x="606" y="165"/>
                  </a:cubicBezTo>
                  <a:cubicBezTo>
                    <a:pt x="612" y="171"/>
                    <a:pt x="606" y="159"/>
                    <a:pt x="612" y="165"/>
                  </a:cubicBezTo>
                  <a:cubicBezTo>
                    <a:pt x="612" y="165"/>
                    <a:pt x="612" y="171"/>
                    <a:pt x="617" y="171"/>
                  </a:cubicBezTo>
                  <a:lnTo>
                    <a:pt x="617" y="165"/>
                  </a:lnTo>
                  <a:cubicBezTo>
                    <a:pt x="623" y="159"/>
                    <a:pt x="629" y="165"/>
                    <a:pt x="629" y="171"/>
                  </a:cubicBezTo>
                  <a:cubicBezTo>
                    <a:pt x="634" y="159"/>
                    <a:pt x="623" y="165"/>
                    <a:pt x="623" y="159"/>
                  </a:cubicBezTo>
                  <a:cubicBezTo>
                    <a:pt x="623" y="153"/>
                    <a:pt x="629" y="159"/>
                    <a:pt x="634" y="159"/>
                  </a:cubicBezTo>
                  <a:cubicBezTo>
                    <a:pt x="634" y="153"/>
                    <a:pt x="634" y="153"/>
                    <a:pt x="634" y="147"/>
                  </a:cubicBezTo>
                  <a:cubicBezTo>
                    <a:pt x="640" y="147"/>
                    <a:pt x="640" y="147"/>
                    <a:pt x="646" y="141"/>
                  </a:cubicBezTo>
                  <a:cubicBezTo>
                    <a:pt x="652" y="141"/>
                    <a:pt x="658" y="141"/>
                    <a:pt x="658" y="135"/>
                  </a:cubicBezTo>
                  <a:cubicBezTo>
                    <a:pt x="664" y="135"/>
                    <a:pt x="664" y="141"/>
                    <a:pt x="664" y="141"/>
                  </a:cubicBezTo>
                  <a:cubicBezTo>
                    <a:pt x="670" y="141"/>
                    <a:pt x="670" y="135"/>
                    <a:pt x="676" y="135"/>
                  </a:cubicBezTo>
                  <a:cubicBezTo>
                    <a:pt x="676" y="129"/>
                    <a:pt x="676" y="129"/>
                    <a:pt x="682" y="124"/>
                  </a:cubicBezTo>
                  <a:cubicBezTo>
                    <a:pt x="687" y="124"/>
                    <a:pt x="687" y="129"/>
                    <a:pt x="687" y="129"/>
                  </a:cubicBezTo>
                  <a:cubicBezTo>
                    <a:pt x="693" y="129"/>
                    <a:pt x="699" y="135"/>
                    <a:pt x="705" y="129"/>
                  </a:cubicBezTo>
                  <a:cubicBezTo>
                    <a:pt x="705" y="135"/>
                    <a:pt x="711" y="135"/>
                    <a:pt x="711" y="141"/>
                  </a:cubicBezTo>
                  <a:cubicBezTo>
                    <a:pt x="711" y="147"/>
                    <a:pt x="711" y="147"/>
                    <a:pt x="711" y="153"/>
                  </a:cubicBezTo>
                  <a:cubicBezTo>
                    <a:pt x="717" y="147"/>
                    <a:pt x="717" y="153"/>
                    <a:pt x="723" y="153"/>
                  </a:cubicBezTo>
                  <a:lnTo>
                    <a:pt x="729" y="153"/>
                  </a:lnTo>
                  <a:cubicBezTo>
                    <a:pt x="729" y="153"/>
                    <a:pt x="735" y="159"/>
                    <a:pt x="741" y="159"/>
                  </a:cubicBezTo>
                  <a:cubicBezTo>
                    <a:pt x="770" y="188"/>
                    <a:pt x="793" y="224"/>
                    <a:pt x="817" y="259"/>
                  </a:cubicBezTo>
                  <a:close/>
                  <a:moveTo>
                    <a:pt x="846" y="336"/>
                  </a:moveTo>
                  <a:lnTo>
                    <a:pt x="846" y="336"/>
                  </a:lnTo>
                  <a:lnTo>
                    <a:pt x="846" y="336"/>
                  </a:lnTo>
                  <a:cubicBezTo>
                    <a:pt x="841" y="336"/>
                    <a:pt x="841" y="330"/>
                    <a:pt x="841" y="330"/>
                  </a:cubicBezTo>
                  <a:cubicBezTo>
                    <a:pt x="835" y="330"/>
                    <a:pt x="835" y="341"/>
                    <a:pt x="829" y="336"/>
                  </a:cubicBezTo>
                  <a:cubicBezTo>
                    <a:pt x="829" y="330"/>
                    <a:pt x="835" y="324"/>
                    <a:pt x="835" y="318"/>
                  </a:cubicBezTo>
                  <a:lnTo>
                    <a:pt x="841" y="318"/>
                  </a:lnTo>
                  <a:cubicBezTo>
                    <a:pt x="841" y="324"/>
                    <a:pt x="841" y="330"/>
                    <a:pt x="846" y="336"/>
                  </a:cubicBezTo>
                  <a:close/>
                  <a:moveTo>
                    <a:pt x="793" y="477"/>
                  </a:moveTo>
                  <a:lnTo>
                    <a:pt x="793" y="477"/>
                  </a:lnTo>
                  <a:cubicBezTo>
                    <a:pt x="799" y="477"/>
                    <a:pt x="799" y="471"/>
                    <a:pt x="805" y="477"/>
                  </a:cubicBezTo>
                  <a:cubicBezTo>
                    <a:pt x="805" y="471"/>
                    <a:pt x="805" y="465"/>
                    <a:pt x="805" y="465"/>
                  </a:cubicBezTo>
                  <a:cubicBezTo>
                    <a:pt x="811" y="465"/>
                    <a:pt x="811" y="465"/>
                    <a:pt x="811" y="471"/>
                  </a:cubicBezTo>
                  <a:cubicBezTo>
                    <a:pt x="811" y="477"/>
                    <a:pt x="817" y="471"/>
                    <a:pt x="817" y="483"/>
                  </a:cubicBezTo>
                  <a:cubicBezTo>
                    <a:pt x="811" y="483"/>
                    <a:pt x="805" y="483"/>
                    <a:pt x="805" y="489"/>
                  </a:cubicBezTo>
                  <a:cubicBezTo>
                    <a:pt x="799" y="489"/>
                    <a:pt x="805" y="483"/>
                    <a:pt x="805" y="477"/>
                  </a:cubicBezTo>
                  <a:cubicBezTo>
                    <a:pt x="799" y="477"/>
                    <a:pt x="799" y="483"/>
                    <a:pt x="793" y="477"/>
                  </a:cubicBezTo>
                  <a:close/>
                  <a:moveTo>
                    <a:pt x="799" y="548"/>
                  </a:moveTo>
                  <a:lnTo>
                    <a:pt x="799" y="548"/>
                  </a:lnTo>
                  <a:cubicBezTo>
                    <a:pt x="793" y="548"/>
                    <a:pt x="793" y="542"/>
                    <a:pt x="793" y="542"/>
                  </a:cubicBezTo>
                  <a:cubicBezTo>
                    <a:pt x="788" y="542"/>
                    <a:pt x="788" y="548"/>
                    <a:pt x="788" y="553"/>
                  </a:cubicBezTo>
                  <a:cubicBezTo>
                    <a:pt x="776" y="542"/>
                    <a:pt x="782" y="524"/>
                    <a:pt x="788" y="518"/>
                  </a:cubicBezTo>
                  <a:cubicBezTo>
                    <a:pt x="793" y="524"/>
                    <a:pt x="799" y="524"/>
                    <a:pt x="799" y="530"/>
                  </a:cubicBezTo>
                  <a:lnTo>
                    <a:pt x="793" y="530"/>
                  </a:lnTo>
                  <a:cubicBezTo>
                    <a:pt x="793" y="536"/>
                    <a:pt x="799" y="542"/>
                    <a:pt x="799" y="548"/>
                  </a:cubicBezTo>
                  <a:close/>
                  <a:moveTo>
                    <a:pt x="782" y="530"/>
                  </a:moveTo>
                  <a:lnTo>
                    <a:pt x="782" y="530"/>
                  </a:lnTo>
                  <a:cubicBezTo>
                    <a:pt x="776" y="530"/>
                    <a:pt x="782" y="542"/>
                    <a:pt x="776" y="542"/>
                  </a:cubicBezTo>
                  <a:lnTo>
                    <a:pt x="776" y="542"/>
                  </a:lnTo>
                  <a:cubicBezTo>
                    <a:pt x="776" y="548"/>
                    <a:pt x="776" y="548"/>
                    <a:pt x="776" y="548"/>
                  </a:cubicBezTo>
                  <a:cubicBezTo>
                    <a:pt x="764" y="553"/>
                    <a:pt x="764" y="542"/>
                    <a:pt x="758" y="542"/>
                  </a:cubicBezTo>
                  <a:cubicBezTo>
                    <a:pt x="758" y="536"/>
                    <a:pt x="752" y="536"/>
                    <a:pt x="752" y="530"/>
                  </a:cubicBezTo>
                  <a:cubicBezTo>
                    <a:pt x="752" y="512"/>
                    <a:pt x="770" y="518"/>
                    <a:pt x="770" y="500"/>
                  </a:cubicBezTo>
                  <a:cubicBezTo>
                    <a:pt x="776" y="500"/>
                    <a:pt x="782" y="500"/>
                    <a:pt x="788" y="506"/>
                  </a:cubicBezTo>
                  <a:cubicBezTo>
                    <a:pt x="788" y="512"/>
                    <a:pt x="782" y="512"/>
                    <a:pt x="782" y="512"/>
                  </a:cubicBezTo>
                  <a:cubicBezTo>
                    <a:pt x="782" y="518"/>
                    <a:pt x="782" y="524"/>
                    <a:pt x="782" y="530"/>
                  </a:cubicBezTo>
                  <a:close/>
                  <a:moveTo>
                    <a:pt x="776" y="565"/>
                  </a:moveTo>
                  <a:lnTo>
                    <a:pt x="776" y="565"/>
                  </a:lnTo>
                  <a:cubicBezTo>
                    <a:pt x="758" y="571"/>
                    <a:pt x="752" y="559"/>
                    <a:pt x="741" y="559"/>
                  </a:cubicBezTo>
                  <a:cubicBezTo>
                    <a:pt x="741" y="553"/>
                    <a:pt x="741" y="553"/>
                    <a:pt x="741" y="553"/>
                  </a:cubicBezTo>
                  <a:cubicBezTo>
                    <a:pt x="752" y="553"/>
                    <a:pt x="758" y="559"/>
                    <a:pt x="770" y="559"/>
                  </a:cubicBezTo>
                  <a:cubicBezTo>
                    <a:pt x="770" y="565"/>
                    <a:pt x="776" y="559"/>
                    <a:pt x="776" y="565"/>
                  </a:cubicBezTo>
                  <a:close/>
                  <a:moveTo>
                    <a:pt x="782" y="436"/>
                  </a:moveTo>
                  <a:lnTo>
                    <a:pt x="782" y="436"/>
                  </a:lnTo>
                  <a:cubicBezTo>
                    <a:pt x="782" y="430"/>
                    <a:pt x="782" y="424"/>
                    <a:pt x="782" y="424"/>
                  </a:cubicBezTo>
                  <a:cubicBezTo>
                    <a:pt x="782" y="418"/>
                    <a:pt x="788" y="412"/>
                    <a:pt x="788" y="418"/>
                  </a:cubicBezTo>
                  <a:cubicBezTo>
                    <a:pt x="788" y="424"/>
                    <a:pt x="788" y="430"/>
                    <a:pt x="782" y="436"/>
                  </a:cubicBezTo>
                  <a:close/>
                  <a:moveTo>
                    <a:pt x="799" y="447"/>
                  </a:moveTo>
                  <a:lnTo>
                    <a:pt x="799" y="447"/>
                  </a:lnTo>
                  <a:cubicBezTo>
                    <a:pt x="799" y="453"/>
                    <a:pt x="793" y="453"/>
                    <a:pt x="793" y="459"/>
                  </a:cubicBezTo>
                  <a:cubicBezTo>
                    <a:pt x="788" y="459"/>
                    <a:pt x="788" y="453"/>
                    <a:pt x="788" y="453"/>
                  </a:cubicBezTo>
                  <a:cubicBezTo>
                    <a:pt x="782" y="442"/>
                    <a:pt x="793" y="442"/>
                    <a:pt x="799" y="447"/>
                  </a:cubicBezTo>
                  <a:close/>
                  <a:moveTo>
                    <a:pt x="829" y="524"/>
                  </a:moveTo>
                  <a:lnTo>
                    <a:pt x="829" y="524"/>
                  </a:lnTo>
                  <a:cubicBezTo>
                    <a:pt x="829" y="530"/>
                    <a:pt x="823" y="530"/>
                    <a:pt x="817" y="530"/>
                  </a:cubicBezTo>
                  <a:cubicBezTo>
                    <a:pt x="817" y="518"/>
                    <a:pt x="829" y="518"/>
                    <a:pt x="829" y="524"/>
                  </a:cubicBezTo>
                  <a:close/>
                  <a:moveTo>
                    <a:pt x="829" y="383"/>
                  </a:moveTo>
                  <a:lnTo>
                    <a:pt x="829" y="383"/>
                  </a:lnTo>
                  <a:cubicBezTo>
                    <a:pt x="823" y="383"/>
                    <a:pt x="823" y="377"/>
                    <a:pt x="823" y="383"/>
                  </a:cubicBezTo>
                  <a:cubicBezTo>
                    <a:pt x="817" y="383"/>
                    <a:pt x="817" y="383"/>
                    <a:pt x="811" y="389"/>
                  </a:cubicBezTo>
                  <a:cubicBezTo>
                    <a:pt x="811" y="389"/>
                    <a:pt x="805" y="389"/>
                    <a:pt x="805" y="383"/>
                  </a:cubicBezTo>
                  <a:cubicBezTo>
                    <a:pt x="811" y="383"/>
                    <a:pt x="811" y="383"/>
                    <a:pt x="817" y="383"/>
                  </a:cubicBezTo>
                  <a:cubicBezTo>
                    <a:pt x="817" y="377"/>
                    <a:pt x="811" y="383"/>
                    <a:pt x="811" y="377"/>
                  </a:cubicBezTo>
                  <a:cubicBezTo>
                    <a:pt x="811" y="371"/>
                    <a:pt x="817" y="371"/>
                    <a:pt x="823" y="371"/>
                  </a:cubicBezTo>
                  <a:cubicBezTo>
                    <a:pt x="829" y="365"/>
                    <a:pt x="829" y="359"/>
                    <a:pt x="835" y="359"/>
                  </a:cubicBezTo>
                  <a:lnTo>
                    <a:pt x="835" y="353"/>
                  </a:lnTo>
                  <a:cubicBezTo>
                    <a:pt x="835" y="347"/>
                    <a:pt x="835" y="341"/>
                    <a:pt x="835" y="336"/>
                  </a:cubicBezTo>
                  <a:lnTo>
                    <a:pt x="841" y="336"/>
                  </a:lnTo>
                  <a:cubicBezTo>
                    <a:pt x="841" y="347"/>
                    <a:pt x="846" y="359"/>
                    <a:pt x="846" y="371"/>
                  </a:cubicBezTo>
                  <a:cubicBezTo>
                    <a:pt x="841" y="377"/>
                    <a:pt x="829" y="377"/>
                    <a:pt x="829" y="383"/>
                  </a:cubicBezTo>
                  <a:close/>
                  <a:moveTo>
                    <a:pt x="829" y="300"/>
                  </a:moveTo>
                  <a:lnTo>
                    <a:pt x="829" y="300"/>
                  </a:lnTo>
                  <a:cubicBezTo>
                    <a:pt x="835" y="300"/>
                    <a:pt x="835" y="306"/>
                    <a:pt x="841" y="312"/>
                  </a:cubicBezTo>
                  <a:cubicBezTo>
                    <a:pt x="835" y="312"/>
                    <a:pt x="835" y="306"/>
                    <a:pt x="829" y="300"/>
                  </a:cubicBezTo>
                  <a:close/>
                  <a:moveTo>
                    <a:pt x="705" y="506"/>
                  </a:moveTo>
                  <a:lnTo>
                    <a:pt x="705" y="506"/>
                  </a:lnTo>
                  <a:cubicBezTo>
                    <a:pt x="711" y="500"/>
                    <a:pt x="711" y="506"/>
                    <a:pt x="711" y="500"/>
                  </a:cubicBezTo>
                  <a:cubicBezTo>
                    <a:pt x="717" y="500"/>
                    <a:pt x="717" y="506"/>
                    <a:pt x="717" y="506"/>
                  </a:cubicBezTo>
                  <a:cubicBezTo>
                    <a:pt x="717" y="512"/>
                    <a:pt x="723" y="512"/>
                    <a:pt x="723" y="518"/>
                  </a:cubicBezTo>
                  <a:cubicBezTo>
                    <a:pt x="729" y="518"/>
                    <a:pt x="729" y="524"/>
                    <a:pt x="735" y="530"/>
                  </a:cubicBezTo>
                  <a:cubicBezTo>
                    <a:pt x="735" y="536"/>
                    <a:pt x="741" y="542"/>
                    <a:pt x="741" y="548"/>
                  </a:cubicBezTo>
                  <a:cubicBezTo>
                    <a:pt x="729" y="553"/>
                    <a:pt x="729" y="542"/>
                    <a:pt x="723" y="542"/>
                  </a:cubicBezTo>
                  <a:cubicBezTo>
                    <a:pt x="723" y="518"/>
                    <a:pt x="705" y="524"/>
                    <a:pt x="705" y="506"/>
                  </a:cubicBezTo>
                  <a:close/>
                  <a:moveTo>
                    <a:pt x="658" y="483"/>
                  </a:moveTo>
                  <a:lnTo>
                    <a:pt x="658" y="483"/>
                  </a:lnTo>
                  <a:cubicBezTo>
                    <a:pt x="664" y="489"/>
                    <a:pt x="664" y="489"/>
                    <a:pt x="664" y="494"/>
                  </a:cubicBezTo>
                  <a:cubicBezTo>
                    <a:pt x="664" y="494"/>
                    <a:pt x="664" y="500"/>
                    <a:pt x="658" y="500"/>
                  </a:cubicBezTo>
                  <a:cubicBezTo>
                    <a:pt x="652" y="494"/>
                    <a:pt x="664" y="494"/>
                    <a:pt x="658" y="483"/>
                  </a:cubicBezTo>
                  <a:close/>
                  <a:moveTo>
                    <a:pt x="559" y="612"/>
                  </a:moveTo>
                  <a:lnTo>
                    <a:pt x="559" y="612"/>
                  </a:lnTo>
                  <a:cubicBezTo>
                    <a:pt x="559" y="618"/>
                    <a:pt x="559" y="618"/>
                    <a:pt x="553" y="618"/>
                  </a:cubicBezTo>
                  <a:lnTo>
                    <a:pt x="553" y="624"/>
                  </a:lnTo>
                  <a:cubicBezTo>
                    <a:pt x="553" y="636"/>
                    <a:pt x="553" y="636"/>
                    <a:pt x="553" y="642"/>
                  </a:cubicBezTo>
                  <a:cubicBezTo>
                    <a:pt x="547" y="642"/>
                    <a:pt x="541" y="648"/>
                    <a:pt x="541" y="648"/>
                  </a:cubicBezTo>
                  <a:cubicBezTo>
                    <a:pt x="535" y="642"/>
                    <a:pt x="535" y="636"/>
                    <a:pt x="535" y="624"/>
                  </a:cubicBezTo>
                  <a:cubicBezTo>
                    <a:pt x="535" y="624"/>
                    <a:pt x="535" y="618"/>
                    <a:pt x="541" y="618"/>
                  </a:cubicBezTo>
                  <a:cubicBezTo>
                    <a:pt x="541" y="612"/>
                    <a:pt x="535" y="612"/>
                    <a:pt x="535" y="606"/>
                  </a:cubicBezTo>
                  <a:cubicBezTo>
                    <a:pt x="541" y="601"/>
                    <a:pt x="547" y="595"/>
                    <a:pt x="553" y="595"/>
                  </a:cubicBezTo>
                  <a:cubicBezTo>
                    <a:pt x="553" y="589"/>
                    <a:pt x="553" y="583"/>
                    <a:pt x="553" y="577"/>
                  </a:cubicBezTo>
                  <a:cubicBezTo>
                    <a:pt x="559" y="577"/>
                    <a:pt x="559" y="589"/>
                    <a:pt x="559" y="589"/>
                  </a:cubicBezTo>
                  <a:cubicBezTo>
                    <a:pt x="559" y="601"/>
                    <a:pt x="559" y="606"/>
                    <a:pt x="559" y="612"/>
                  </a:cubicBezTo>
                  <a:close/>
                  <a:moveTo>
                    <a:pt x="247" y="760"/>
                  </a:moveTo>
                  <a:lnTo>
                    <a:pt x="247" y="760"/>
                  </a:lnTo>
                  <a:cubicBezTo>
                    <a:pt x="247" y="754"/>
                    <a:pt x="253" y="754"/>
                    <a:pt x="253" y="760"/>
                  </a:cubicBezTo>
                  <a:cubicBezTo>
                    <a:pt x="253" y="760"/>
                    <a:pt x="253" y="760"/>
                    <a:pt x="247" y="760"/>
                  </a:cubicBezTo>
                  <a:close/>
                  <a:moveTo>
                    <a:pt x="300" y="235"/>
                  </a:moveTo>
                  <a:lnTo>
                    <a:pt x="300" y="235"/>
                  </a:lnTo>
                  <a:cubicBezTo>
                    <a:pt x="300" y="235"/>
                    <a:pt x="294" y="241"/>
                    <a:pt x="294" y="247"/>
                  </a:cubicBezTo>
                  <a:cubicBezTo>
                    <a:pt x="288" y="247"/>
                    <a:pt x="294" y="235"/>
                    <a:pt x="288" y="235"/>
                  </a:cubicBezTo>
                  <a:cubicBezTo>
                    <a:pt x="282" y="235"/>
                    <a:pt x="282" y="235"/>
                    <a:pt x="276" y="235"/>
                  </a:cubicBezTo>
                  <a:cubicBezTo>
                    <a:pt x="270" y="230"/>
                    <a:pt x="276" y="212"/>
                    <a:pt x="270" y="200"/>
                  </a:cubicBezTo>
                  <a:cubicBezTo>
                    <a:pt x="265" y="194"/>
                    <a:pt x="276" y="194"/>
                    <a:pt x="270" y="194"/>
                  </a:cubicBezTo>
                  <a:cubicBezTo>
                    <a:pt x="276" y="188"/>
                    <a:pt x="276" y="188"/>
                    <a:pt x="282" y="182"/>
                  </a:cubicBezTo>
                  <a:cubicBezTo>
                    <a:pt x="282" y="177"/>
                    <a:pt x="270" y="182"/>
                    <a:pt x="270" y="177"/>
                  </a:cubicBezTo>
                  <a:cubicBezTo>
                    <a:pt x="270" y="177"/>
                    <a:pt x="276" y="177"/>
                    <a:pt x="276" y="171"/>
                  </a:cubicBezTo>
                  <a:cubicBezTo>
                    <a:pt x="276" y="165"/>
                    <a:pt x="270" y="177"/>
                    <a:pt x="270" y="171"/>
                  </a:cubicBezTo>
                  <a:cubicBezTo>
                    <a:pt x="265" y="165"/>
                    <a:pt x="270" y="165"/>
                    <a:pt x="270" y="159"/>
                  </a:cubicBezTo>
                  <a:cubicBezTo>
                    <a:pt x="265" y="153"/>
                    <a:pt x="265" y="153"/>
                    <a:pt x="265" y="147"/>
                  </a:cubicBezTo>
                  <a:cubicBezTo>
                    <a:pt x="259" y="147"/>
                    <a:pt x="253" y="141"/>
                    <a:pt x="247" y="141"/>
                  </a:cubicBezTo>
                  <a:cubicBezTo>
                    <a:pt x="247" y="141"/>
                    <a:pt x="247" y="147"/>
                    <a:pt x="241" y="141"/>
                  </a:cubicBezTo>
                  <a:cubicBezTo>
                    <a:pt x="241" y="141"/>
                    <a:pt x="235" y="141"/>
                    <a:pt x="229" y="135"/>
                  </a:cubicBezTo>
                  <a:cubicBezTo>
                    <a:pt x="235" y="129"/>
                    <a:pt x="241" y="135"/>
                    <a:pt x="247" y="129"/>
                  </a:cubicBezTo>
                  <a:cubicBezTo>
                    <a:pt x="247" y="124"/>
                    <a:pt x="241" y="129"/>
                    <a:pt x="241" y="129"/>
                  </a:cubicBezTo>
                  <a:cubicBezTo>
                    <a:pt x="241" y="124"/>
                    <a:pt x="235" y="124"/>
                    <a:pt x="235" y="129"/>
                  </a:cubicBezTo>
                  <a:cubicBezTo>
                    <a:pt x="229" y="129"/>
                    <a:pt x="229" y="124"/>
                    <a:pt x="229" y="129"/>
                  </a:cubicBezTo>
                  <a:cubicBezTo>
                    <a:pt x="229" y="124"/>
                    <a:pt x="235" y="118"/>
                    <a:pt x="235" y="124"/>
                  </a:cubicBezTo>
                  <a:cubicBezTo>
                    <a:pt x="241" y="118"/>
                    <a:pt x="247" y="118"/>
                    <a:pt x="253" y="112"/>
                  </a:cubicBezTo>
                  <a:cubicBezTo>
                    <a:pt x="253" y="112"/>
                    <a:pt x="247" y="112"/>
                    <a:pt x="247" y="106"/>
                  </a:cubicBezTo>
                  <a:cubicBezTo>
                    <a:pt x="259" y="106"/>
                    <a:pt x="265" y="94"/>
                    <a:pt x="282" y="94"/>
                  </a:cubicBezTo>
                  <a:cubicBezTo>
                    <a:pt x="288" y="94"/>
                    <a:pt x="294" y="94"/>
                    <a:pt x="306" y="94"/>
                  </a:cubicBezTo>
                  <a:cubicBezTo>
                    <a:pt x="306" y="94"/>
                    <a:pt x="306" y="88"/>
                    <a:pt x="306" y="82"/>
                  </a:cubicBezTo>
                  <a:cubicBezTo>
                    <a:pt x="306" y="77"/>
                    <a:pt x="312" y="82"/>
                    <a:pt x="318" y="82"/>
                  </a:cubicBezTo>
                  <a:cubicBezTo>
                    <a:pt x="323" y="77"/>
                    <a:pt x="341" y="82"/>
                    <a:pt x="347" y="77"/>
                  </a:cubicBezTo>
                  <a:cubicBezTo>
                    <a:pt x="347" y="77"/>
                    <a:pt x="353" y="77"/>
                    <a:pt x="353" y="82"/>
                  </a:cubicBezTo>
                  <a:cubicBezTo>
                    <a:pt x="353" y="77"/>
                    <a:pt x="359" y="77"/>
                    <a:pt x="365" y="82"/>
                  </a:cubicBezTo>
                  <a:cubicBezTo>
                    <a:pt x="371" y="82"/>
                    <a:pt x="376" y="82"/>
                    <a:pt x="382" y="88"/>
                  </a:cubicBezTo>
                  <a:cubicBezTo>
                    <a:pt x="376" y="94"/>
                    <a:pt x="365" y="88"/>
                    <a:pt x="365" y="94"/>
                  </a:cubicBezTo>
                  <a:cubicBezTo>
                    <a:pt x="371" y="100"/>
                    <a:pt x="376" y="94"/>
                    <a:pt x="382" y="94"/>
                  </a:cubicBezTo>
                  <a:cubicBezTo>
                    <a:pt x="388" y="94"/>
                    <a:pt x="388" y="100"/>
                    <a:pt x="388" y="100"/>
                  </a:cubicBezTo>
                  <a:cubicBezTo>
                    <a:pt x="388" y="100"/>
                    <a:pt x="394" y="100"/>
                    <a:pt x="394" y="106"/>
                  </a:cubicBezTo>
                  <a:cubicBezTo>
                    <a:pt x="394" y="112"/>
                    <a:pt x="388" y="106"/>
                    <a:pt x="382" y="106"/>
                  </a:cubicBezTo>
                  <a:cubicBezTo>
                    <a:pt x="382" y="106"/>
                    <a:pt x="382" y="112"/>
                    <a:pt x="376" y="112"/>
                  </a:cubicBezTo>
                  <a:cubicBezTo>
                    <a:pt x="376" y="118"/>
                    <a:pt x="376" y="118"/>
                    <a:pt x="376" y="124"/>
                  </a:cubicBezTo>
                  <a:cubicBezTo>
                    <a:pt x="371" y="118"/>
                    <a:pt x="376" y="124"/>
                    <a:pt x="371" y="124"/>
                  </a:cubicBezTo>
                  <a:cubicBezTo>
                    <a:pt x="371" y="129"/>
                    <a:pt x="382" y="129"/>
                    <a:pt x="382" y="135"/>
                  </a:cubicBezTo>
                  <a:cubicBezTo>
                    <a:pt x="376" y="135"/>
                    <a:pt x="371" y="135"/>
                    <a:pt x="371" y="135"/>
                  </a:cubicBezTo>
                  <a:cubicBezTo>
                    <a:pt x="371" y="141"/>
                    <a:pt x="376" y="159"/>
                    <a:pt x="365" y="159"/>
                  </a:cubicBezTo>
                  <a:cubicBezTo>
                    <a:pt x="365" y="165"/>
                    <a:pt x="365" y="165"/>
                    <a:pt x="365" y="171"/>
                  </a:cubicBezTo>
                  <a:cubicBezTo>
                    <a:pt x="365" y="171"/>
                    <a:pt x="365" y="171"/>
                    <a:pt x="359" y="165"/>
                  </a:cubicBezTo>
                  <a:cubicBezTo>
                    <a:pt x="359" y="171"/>
                    <a:pt x="365" y="171"/>
                    <a:pt x="365" y="177"/>
                  </a:cubicBezTo>
                  <a:cubicBezTo>
                    <a:pt x="353" y="177"/>
                    <a:pt x="353" y="171"/>
                    <a:pt x="347" y="171"/>
                  </a:cubicBezTo>
                  <a:cubicBezTo>
                    <a:pt x="341" y="171"/>
                    <a:pt x="347" y="177"/>
                    <a:pt x="341" y="177"/>
                  </a:cubicBezTo>
                  <a:cubicBezTo>
                    <a:pt x="347" y="177"/>
                    <a:pt x="353" y="182"/>
                    <a:pt x="353" y="177"/>
                  </a:cubicBezTo>
                  <a:cubicBezTo>
                    <a:pt x="359" y="182"/>
                    <a:pt x="347" y="182"/>
                    <a:pt x="347" y="188"/>
                  </a:cubicBezTo>
                  <a:cubicBezTo>
                    <a:pt x="341" y="194"/>
                    <a:pt x="335" y="200"/>
                    <a:pt x="329" y="200"/>
                  </a:cubicBezTo>
                  <a:lnTo>
                    <a:pt x="323" y="206"/>
                  </a:lnTo>
                  <a:cubicBezTo>
                    <a:pt x="318" y="200"/>
                    <a:pt x="318" y="212"/>
                    <a:pt x="312" y="206"/>
                  </a:cubicBezTo>
                  <a:cubicBezTo>
                    <a:pt x="306" y="206"/>
                    <a:pt x="312" y="212"/>
                    <a:pt x="306" y="212"/>
                  </a:cubicBezTo>
                  <a:cubicBezTo>
                    <a:pt x="306" y="224"/>
                    <a:pt x="300" y="224"/>
                    <a:pt x="300" y="235"/>
                  </a:cubicBezTo>
                  <a:close/>
                  <a:moveTo>
                    <a:pt x="453" y="112"/>
                  </a:moveTo>
                  <a:lnTo>
                    <a:pt x="453" y="112"/>
                  </a:lnTo>
                  <a:cubicBezTo>
                    <a:pt x="453" y="112"/>
                    <a:pt x="459" y="118"/>
                    <a:pt x="459" y="112"/>
                  </a:cubicBezTo>
                  <a:cubicBezTo>
                    <a:pt x="465" y="124"/>
                    <a:pt x="471" y="124"/>
                    <a:pt x="471" y="135"/>
                  </a:cubicBezTo>
                  <a:cubicBezTo>
                    <a:pt x="459" y="135"/>
                    <a:pt x="459" y="129"/>
                    <a:pt x="453" y="124"/>
                  </a:cubicBezTo>
                  <a:cubicBezTo>
                    <a:pt x="453" y="129"/>
                    <a:pt x="453" y="135"/>
                    <a:pt x="453" y="141"/>
                  </a:cubicBezTo>
                  <a:cubicBezTo>
                    <a:pt x="447" y="141"/>
                    <a:pt x="441" y="141"/>
                    <a:pt x="441" y="141"/>
                  </a:cubicBezTo>
                  <a:cubicBezTo>
                    <a:pt x="435" y="141"/>
                    <a:pt x="435" y="135"/>
                    <a:pt x="435" y="135"/>
                  </a:cubicBezTo>
                  <a:cubicBezTo>
                    <a:pt x="435" y="129"/>
                    <a:pt x="441" y="129"/>
                    <a:pt x="441" y="124"/>
                  </a:cubicBezTo>
                  <a:cubicBezTo>
                    <a:pt x="435" y="118"/>
                    <a:pt x="435" y="129"/>
                    <a:pt x="429" y="129"/>
                  </a:cubicBezTo>
                  <a:cubicBezTo>
                    <a:pt x="423" y="124"/>
                    <a:pt x="429" y="124"/>
                    <a:pt x="429" y="118"/>
                  </a:cubicBezTo>
                  <a:cubicBezTo>
                    <a:pt x="429" y="118"/>
                    <a:pt x="423" y="118"/>
                    <a:pt x="423" y="112"/>
                  </a:cubicBezTo>
                  <a:cubicBezTo>
                    <a:pt x="423" y="94"/>
                    <a:pt x="435" y="106"/>
                    <a:pt x="435" y="112"/>
                  </a:cubicBezTo>
                  <a:cubicBezTo>
                    <a:pt x="441" y="112"/>
                    <a:pt x="435" y="106"/>
                    <a:pt x="441" y="100"/>
                  </a:cubicBezTo>
                  <a:cubicBezTo>
                    <a:pt x="447" y="100"/>
                    <a:pt x="447" y="106"/>
                    <a:pt x="447" y="112"/>
                  </a:cubicBezTo>
                  <a:cubicBezTo>
                    <a:pt x="447" y="112"/>
                    <a:pt x="447" y="112"/>
                    <a:pt x="453" y="112"/>
                  </a:cubicBezTo>
                  <a:close/>
                  <a:moveTo>
                    <a:pt x="453" y="100"/>
                  </a:moveTo>
                  <a:lnTo>
                    <a:pt x="453" y="100"/>
                  </a:lnTo>
                  <a:cubicBezTo>
                    <a:pt x="465" y="100"/>
                    <a:pt x="477" y="100"/>
                    <a:pt x="488" y="100"/>
                  </a:cubicBezTo>
                  <a:cubicBezTo>
                    <a:pt x="488" y="106"/>
                    <a:pt x="482" y="106"/>
                    <a:pt x="482" y="112"/>
                  </a:cubicBezTo>
                  <a:cubicBezTo>
                    <a:pt x="471" y="112"/>
                    <a:pt x="459" y="106"/>
                    <a:pt x="453" y="106"/>
                  </a:cubicBezTo>
                  <a:lnTo>
                    <a:pt x="453" y="100"/>
                  </a:lnTo>
                  <a:close/>
                  <a:moveTo>
                    <a:pt x="382" y="282"/>
                  </a:moveTo>
                  <a:lnTo>
                    <a:pt x="382" y="282"/>
                  </a:lnTo>
                  <a:cubicBezTo>
                    <a:pt x="376" y="282"/>
                    <a:pt x="371" y="282"/>
                    <a:pt x="371" y="282"/>
                  </a:cubicBezTo>
                  <a:cubicBezTo>
                    <a:pt x="365" y="282"/>
                    <a:pt x="371" y="277"/>
                    <a:pt x="365" y="271"/>
                  </a:cubicBezTo>
                  <a:cubicBezTo>
                    <a:pt x="371" y="271"/>
                    <a:pt x="371" y="277"/>
                    <a:pt x="371" y="265"/>
                  </a:cubicBezTo>
                  <a:cubicBezTo>
                    <a:pt x="376" y="265"/>
                    <a:pt x="376" y="265"/>
                    <a:pt x="382" y="265"/>
                  </a:cubicBezTo>
                  <a:cubicBezTo>
                    <a:pt x="382" y="277"/>
                    <a:pt x="376" y="277"/>
                    <a:pt x="382" y="282"/>
                  </a:cubicBezTo>
                  <a:close/>
                  <a:moveTo>
                    <a:pt x="371" y="218"/>
                  </a:moveTo>
                  <a:lnTo>
                    <a:pt x="371" y="218"/>
                  </a:lnTo>
                  <a:cubicBezTo>
                    <a:pt x="365" y="218"/>
                    <a:pt x="365" y="212"/>
                    <a:pt x="359" y="212"/>
                  </a:cubicBezTo>
                  <a:cubicBezTo>
                    <a:pt x="359" y="206"/>
                    <a:pt x="365" y="206"/>
                    <a:pt x="365" y="206"/>
                  </a:cubicBezTo>
                  <a:cubicBezTo>
                    <a:pt x="359" y="206"/>
                    <a:pt x="359" y="206"/>
                    <a:pt x="359" y="206"/>
                  </a:cubicBezTo>
                  <a:cubicBezTo>
                    <a:pt x="359" y="200"/>
                    <a:pt x="365" y="200"/>
                    <a:pt x="365" y="194"/>
                  </a:cubicBezTo>
                  <a:cubicBezTo>
                    <a:pt x="365" y="194"/>
                    <a:pt x="365" y="200"/>
                    <a:pt x="371" y="200"/>
                  </a:cubicBezTo>
                  <a:cubicBezTo>
                    <a:pt x="376" y="200"/>
                    <a:pt x="376" y="200"/>
                    <a:pt x="382" y="200"/>
                  </a:cubicBezTo>
                  <a:cubicBezTo>
                    <a:pt x="382" y="206"/>
                    <a:pt x="388" y="206"/>
                    <a:pt x="388" y="218"/>
                  </a:cubicBezTo>
                  <a:lnTo>
                    <a:pt x="382" y="218"/>
                  </a:lnTo>
                  <a:cubicBezTo>
                    <a:pt x="376" y="218"/>
                    <a:pt x="371" y="218"/>
                    <a:pt x="371" y="218"/>
                  </a:cubicBezTo>
                  <a:close/>
                  <a:moveTo>
                    <a:pt x="553" y="147"/>
                  </a:moveTo>
                  <a:lnTo>
                    <a:pt x="553" y="147"/>
                  </a:lnTo>
                  <a:cubicBezTo>
                    <a:pt x="565" y="141"/>
                    <a:pt x="571" y="135"/>
                    <a:pt x="582" y="135"/>
                  </a:cubicBezTo>
                  <a:cubicBezTo>
                    <a:pt x="582" y="135"/>
                    <a:pt x="582" y="135"/>
                    <a:pt x="582" y="129"/>
                  </a:cubicBezTo>
                  <a:lnTo>
                    <a:pt x="588" y="129"/>
                  </a:lnTo>
                  <a:cubicBezTo>
                    <a:pt x="588" y="141"/>
                    <a:pt x="582" y="147"/>
                    <a:pt x="577" y="141"/>
                  </a:cubicBezTo>
                  <a:cubicBezTo>
                    <a:pt x="571" y="147"/>
                    <a:pt x="565" y="153"/>
                    <a:pt x="553" y="159"/>
                  </a:cubicBezTo>
                  <a:cubicBezTo>
                    <a:pt x="553" y="165"/>
                    <a:pt x="559" y="171"/>
                    <a:pt x="559" y="177"/>
                  </a:cubicBezTo>
                  <a:cubicBezTo>
                    <a:pt x="559" y="177"/>
                    <a:pt x="559" y="177"/>
                    <a:pt x="559" y="182"/>
                  </a:cubicBezTo>
                  <a:cubicBezTo>
                    <a:pt x="553" y="177"/>
                    <a:pt x="547" y="177"/>
                    <a:pt x="541" y="171"/>
                  </a:cubicBezTo>
                  <a:cubicBezTo>
                    <a:pt x="541" y="165"/>
                    <a:pt x="547" y="165"/>
                    <a:pt x="547" y="159"/>
                  </a:cubicBezTo>
                  <a:cubicBezTo>
                    <a:pt x="547" y="153"/>
                    <a:pt x="553" y="153"/>
                    <a:pt x="553" y="147"/>
                  </a:cubicBezTo>
                  <a:close/>
                  <a:moveTo>
                    <a:pt x="553" y="112"/>
                  </a:moveTo>
                  <a:lnTo>
                    <a:pt x="553" y="112"/>
                  </a:lnTo>
                  <a:cubicBezTo>
                    <a:pt x="553" y="100"/>
                    <a:pt x="565" y="100"/>
                    <a:pt x="565" y="106"/>
                  </a:cubicBezTo>
                  <a:cubicBezTo>
                    <a:pt x="559" y="106"/>
                    <a:pt x="559" y="112"/>
                    <a:pt x="553" y="112"/>
                  </a:cubicBezTo>
                  <a:close/>
                  <a:moveTo>
                    <a:pt x="646" y="106"/>
                  </a:moveTo>
                  <a:lnTo>
                    <a:pt x="646" y="106"/>
                  </a:lnTo>
                  <a:cubicBezTo>
                    <a:pt x="652" y="106"/>
                    <a:pt x="664" y="106"/>
                    <a:pt x="670" y="112"/>
                  </a:cubicBezTo>
                  <a:cubicBezTo>
                    <a:pt x="664" y="124"/>
                    <a:pt x="652" y="118"/>
                    <a:pt x="640" y="118"/>
                  </a:cubicBezTo>
                  <a:cubicBezTo>
                    <a:pt x="646" y="112"/>
                    <a:pt x="640" y="106"/>
                    <a:pt x="646" y="106"/>
                  </a:cubicBezTo>
                  <a:close/>
                  <a:moveTo>
                    <a:pt x="194" y="218"/>
                  </a:moveTo>
                  <a:lnTo>
                    <a:pt x="194" y="218"/>
                  </a:lnTo>
                  <a:cubicBezTo>
                    <a:pt x="188" y="230"/>
                    <a:pt x="182" y="212"/>
                    <a:pt x="182" y="224"/>
                  </a:cubicBezTo>
                  <a:cubicBezTo>
                    <a:pt x="176" y="224"/>
                    <a:pt x="170" y="224"/>
                    <a:pt x="170" y="218"/>
                  </a:cubicBezTo>
                  <a:cubicBezTo>
                    <a:pt x="176" y="224"/>
                    <a:pt x="176" y="212"/>
                    <a:pt x="176" y="212"/>
                  </a:cubicBezTo>
                  <a:cubicBezTo>
                    <a:pt x="182" y="212"/>
                    <a:pt x="182" y="212"/>
                    <a:pt x="188" y="212"/>
                  </a:cubicBezTo>
                  <a:cubicBezTo>
                    <a:pt x="188" y="218"/>
                    <a:pt x="188" y="218"/>
                    <a:pt x="194" y="218"/>
                  </a:cubicBezTo>
                  <a:close/>
                  <a:moveTo>
                    <a:pt x="217" y="447"/>
                  </a:moveTo>
                  <a:lnTo>
                    <a:pt x="217" y="447"/>
                  </a:lnTo>
                  <a:cubicBezTo>
                    <a:pt x="217" y="453"/>
                    <a:pt x="211" y="453"/>
                    <a:pt x="206" y="453"/>
                  </a:cubicBezTo>
                  <a:lnTo>
                    <a:pt x="206" y="447"/>
                  </a:lnTo>
                  <a:cubicBezTo>
                    <a:pt x="211" y="447"/>
                    <a:pt x="211" y="447"/>
                    <a:pt x="217" y="447"/>
                  </a:cubicBezTo>
                  <a:close/>
                  <a:moveTo>
                    <a:pt x="176" y="442"/>
                  </a:moveTo>
                  <a:lnTo>
                    <a:pt x="176" y="442"/>
                  </a:lnTo>
                  <a:cubicBezTo>
                    <a:pt x="170" y="442"/>
                    <a:pt x="170" y="436"/>
                    <a:pt x="164" y="436"/>
                  </a:cubicBezTo>
                  <a:cubicBezTo>
                    <a:pt x="159" y="430"/>
                    <a:pt x="159" y="436"/>
                    <a:pt x="153" y="436"/>
                  </a:cubicBezTo>
                  <a:cubicBezTo>
                    <a:pt x="153" y="430"/>
                    <a:pt x="153" y="430"/>
                    <a:pt x="153" y="430"/>
                  </a:cubicBezTo>
                  <a:cubicBezTo>
                    <a:pt x="164" y="430"/>
                    <a:pt x="170" y="430"/>
                    <a:pt x="176" y="430"/>
                  </a:cubicBezTo>
                  <a:cubicBezTo>
                    <a:pt x="176" y="436"/>
                    <a:pt x="182" y="436"/>
                    <a:pt x="182" y="436"/>
                  </a:cubicBezTo>
                  <a:cubicBezTo>
                    <a:pt x="182" y="436"/>
                    <a:pt x="188" y="436"/>
                    <a:pt x="188" y="442"/>
                  </a:cubicBezTo>
                  <a:cubicBezTo>
                    <a:pt x="194" y="442"/>
                    <a:pt x="200" y="442"/>
                    <a:pt x="206" y="453"/>
                  </a:cubicBezTo>
                  <a:cubicBezTo>
                    <a:pt x="200" y="453"/>
                    <a:pt x="194" y="447"/>
                    <a:pt x="194" y="453"/>
                  </a:cubicBezTo>
                  <a:cubicBezTo>
                    <a:pt x="194" y="453"/>
                    <a:pt x="188" y="447"/>
                    <a:pt x="188" y="453"/>
                  </a:cubicBezTo>
                  <a:cubicBezTo>
                    <a:pt x="182" y="447"/>
                    <a:pt x="182" y="442"/>
                    <a:pt x="188" y="442"/>
                  </a:cubicBezTo>
                  <a:cubicBezTo>
                    <a:pt x="188" y="442"/>
                    <a:pt x="182" y="442"/>
                    <a:pt x="176" y="442"/>
                  </a:cubicBezTo>
                  <a:close/>
                  <a:moveTo>
                    <a:pt x="182" y="453"/>
                  </a:moveTo>
                  <a:lnTo>
                    <a:pt x="182" y="453"/>
                  </a:lnTo>
                  <a:cubicBezTo>
                    <a:pt x="176" y="453"/>
                    <a:pt x="176" y="453"/>
                    <a:pt x="170" y="453"/>
                  </a:cubicBezTo>
                  <a:lnTo>
                    <a:pt x="170" y="447"/>
                  </a:lnTo>
                  <a:cubicBezTo>
                    <a:pt x="176" y="447"/>
                    <a:pt x="182" y="447"/>
                    <a:pt x="182" y="453"/>
                  </a:cubicBezTo>
                  <a:close/>
                  <a:moveTo>
                    <a:pt x="170" y="424"/>
                  </a:moveTo>
                  <a:lnTo>
                    <a:pt x="170" y="424"/>
                  </a:lnTo>
                  <a:lnTo>
                    <a:pt x="170" y="418"/>
                  </a:lnTo>
                  <a:cubicBezTo>
                    <a:pt x="176" y="418"/>
                    <a:pt x="176" y="418"/>
                    <a:pt x="176" y="424"/>
                  </a:cubicBezTo>
                  <a:lnTo>
                    <a:pt x="170" y="424"/>
                  </a:lnTo>
                  <a:close/>
                  <a:moveTo>
                    <a:pt x="182" y="418"/>
                  </a:moveTo>
                  <a:lnTo>
                    <a:pt x="182" y="418"/>
                  </a:lnTo>
                  <a:cubicBezTo>
                    <a:pt x="182" y="418"/>
                    <a:pt x="182" y="418"/>
                    <a:pt x="188" y="418"/>
                  </a:cubicBezTo>
                  <a:lnTo>
                    <a:pt x="188" y="424"/>
                  </a:lnTo>
                  <a:cubicBezTo>
                    <a:pt x="182" y="430"/>
                    <a:pt x="182" y="424"/>
                    <a:pt x="182" y="418"/>
                  </a:cubicBezTo>
                  <a:close/>
                  <a:moveTo>
                    <a:pt x="188" y="436"/>
                  </a:moveTo>
                  <a:lnTo>
                    <a:pt x="188" y="436"/>
                  </a:lnTo>
                  <a:cubicBezTo>
                    <a:pt x="188" y="430"/>
                    <a:pt x="188" y="430"/>
                    <a:pt x="188" y="424"/>
                  </a:cubicBezTo>
                  <a:cubicBezTo>
                    <a:pt x="194" y="424"/>
                    <a:pt x="194" y="430"/>
                    <a:pt x="194" y="430"/>
                  </a:cubicBezTo>
                  <a:cubicBezTo>
                    <a:pt x="194" y="430"/>
                    <a:pt x="200" y="430"/>
                    <a:pt x="200" y="436"/>
                  </a:cubicBezTo>
                  <a:cubicBezTo>
                    <a:pt x="200" y="436"/>
                    <a:pt x="188" y="436"/>
                    <a:pt x="194" y="430"/>
                  </a:cubicBezTo>
                  <a:lnTo>
                    <a:pt x="188" y="436"/>
                  </a:lnTo>
                  <a:close/>
                  <a:moveTo>
                    <a:pt x="846" y="565"/>
                  </a:moveTo>
                  <a:lnTo>
                    <a:pt x="846" y="565"/>
                  </a:lnTo>
                  <a:cubicBezTo>
                    <a:pt x="846" y="559"/>
                    <a:pt x="846" y="559"/>
                    <a:pt x="846" y="553"/>
                  </a:cubicBezTo>
                  <a:cubicBezTo>
                    <a:pt x="841" y="548"/>
                    <a:pt x="835" y="542"/>
                    <a:pt x="829" y="536"/>
                  </a:cubicBezTo>
                  <a:cubicBezTo>
                    <a:pt x="823" y="536"/>
                    <a:pt x="823" y="542"/>
                    <a:pt x="823" y="536"/>
                  </a:cubicBezTo>
                  <a:cubicBezTo>
                    <a:pt x="817" y="530"/>
                    <a:pt x="823" y="536"/>
                    <a:pt x="823" y="530"/>
                  </a:cubicBezTo>
                  <a:cubicBezTo>
                    <a:pt x="829" y="530"/>
                    <a:pt x="829" y="536"/>
                    <a:pt x="829" y="536"/>
                  </a:cubicBezTo>
                  <a:cubicBezTo>
                    <a:pt x="835" y="536"/>
                    <a:pt x="835" y="530"/>
                    <a:pt x="835" y="530"/>
                  </a:cubicBezTo>
                  <a:cubicBezTo>
                    <a:pt x="841" y="530"/>
                    <a:pt x="841" y="530"/>
                    <a:pt x="846" y="530"/>
                  </a:cubicBezTo>
                  <a:cubicBezTo>
                    <a:pt x="852" y="530"/>
                    <a:pt x="852" y="530"/>
                    <a:pt x="852" y="536"/>
                  </a:cubicBezTo>
                  <a:cubicBezTo>
                    <a:pt x="852" y="542"/>
                    <a:pt x="846" y="553"/>
                    <a:pt x="846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12083481" y="5907736"/>
              <a:ext cx="2031" cy="4060"/>
            </a:xfrm>
            <a:custGeom>
              <a:rect b="b" l="l" r="r" t="t"/>
              <a:pathLst>
                <a:path extrusionOk="0" h="7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12345333" y="6003144"/>
              <a:ext cx="4060" cy="6089"/>
            </a:xfrm>
            <a:custGeom>
              <a:rect b="b" l="l" r="r" t="t"/>
              <a:pathLst>
                <a:path extrusionOk="0" h="13" w="7">
                  <a:moveTo>
                    <a:pt x="6" y="6"/>
                  </a:moveTo>
                  <a:lnTo>
                    <a:pt x="6" y="6"/>
                  </a:lnTo>
                  <a:cubicBezTo>
                    <a:pt x="6" y="6"/>
                    <a:pt x="6" y="6"/>
                    <a:pt x="6" y="0"/>
                  </a:cubicBezTo>
                  <a:cubicBezTo>
                    <a:pt x="0" y="0"/>
                    <a:pt x="0" y="6"/>
                    <a:pt x="0" y="6"/>
                  </a:cubicBezTo>
                  <a:cubicBezTo>
                    <a:pt x="0" y="6"/>
                    <a:pt x="6" y="12"/>
                    <a:pt x="6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12312856" y="5915854"/>
              <a:ext cx="2029" cy="203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12312856" y="5913826"/>
              <a:ext cx="4060" cy="4060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lnTo>
                    <a:pt x="6" y="6"/>
                  </a:lnTo>
                  <a:lnTo>
                    <a:pt x="6" y="0"/>
                  </a:lnTo>
                  <a:cubicBezTo>
                    <a:pt x="6" y="0"/>
                    <a:pt x="0" y="0"/>
                    <a:pt x="6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12270228" y="5926006"/>
              <a:ext cx="6091" cy="4060"/>
            </a:xfrm>
            <a:custGeom>
              <a:rect b="b" l="l" r="r" t="t"/>
              <a:pathLst>
                <a:path extrusionOk="0" h="7" w="12">
                  <a:moveTo>
                    <a:pt x="0" y="0"/>
                  </a:moveTo>
                  <a:lnTo>
                    <a:pt x="0" y="0"/>
                  </a:lnTo>
                  <a:cubicBezTo>
                    <a:pt x="0" y="6"/>
                    <a:pt x="6" y="6"/>
                    <a:pt x="6" y="6"/>
                  </a:cubicBezTo>
                  <a:cubicBezTo>
                    <a:pt x="11" y="0"/>
                    <a:pt x="6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2" name="Google Shape;1262;p24"/>
            <p:cNvSpPr/>
            <p:nvPr/>
          </p:nvSpPr>
          <p:spPr>
            <a:xfrm>
              <a:off x="12022586" y="6031565"/>
              <a:ext cx="2031" cy="202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3" name="Google Shape;1263;p24"/>
            <p:cNvSpPr/>
            <p:nvPr/>
          </p:nvSpPr>
          <p:spPr>
            <a:xfrm>
              <a:off x="12189034" y="5997053"/>
              <a:ext cx="2031" cy="203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4" name="Google Shape;1264;p24"/>
            <p:cNvSpPr/>
            <p:nvPr/>
          </p:nvSpPr>
          <p:spPr>
            <a:xfrm>
              <a:off x="12189035" y="5938185"/>
              <a:ext cx="20299" cy="32480"/>
            </a:xfrm>
            <a:custGeom>
              <a:rect b="b" l="l" r="r" t="t"/>
              <a:pathLst>
                <a:path extrusionOk="0" h="72" w="43">
                  <a:moveTo>
                    <a:pt x="42" y="0"/>
                  </a:moveTo>
                  <a:lnTo>
                    <a:pt x="42" y="0"/>
                  </a:lnTo>
                  <a:cubicBezTo>
                    <a:pt x="36" y="12"/>
                    <a:pt x="24" y="18"/>
                    <a:pt x="24" y="29"/>
                  </a:cubicBezTo>
                  <a:cubicBezTo>
                    <a:pt x="24" y="35"/>
                    <a:pt x="24" y="35"/>
                    <a:pt x="24" y="41"/>
                  </a:cubicBezTo>
                  <a:cubicBezTo>
                    <a:pt x="24" y="47"/>
                    <a:pt x="24" y="53"/>
                    <a:pt x="18" y="59"/>
                  </a:cubicBezTo>
                  <a:cubicBezTo>
                    <a:pt x="6" y="71"/>
                    <a:pt x="6" y="47"/>
                    <a:pt x="0" y="47"/>
                  </a:cubicBezTo>
                  <a:cubicBezTo>
                    <a:pt x="0" y="53"/>
                    <a:pt x="6" y="59"/>
                    <a:pt x="6" y="59"/>
                  </a:cubicBezTo>
                  <a:lnTo>
                    <a:pt x="6" y="65"/>
                  </a:lnTo>
                  <a:lnTo>
                    <a:pt x="12" y="65"/>
                  </a:lnTo>
                  <a:lnTo>
                    <a:pt x="18" y="65"/>
                  </a:lnTo>
                  <a:cubicBezTo>
                    <a:pt x="24" y="65"/>
                    <a:pt x="24" y="65"/>
                    <a:pt x="30" y="65"/>
                  </a:cubicBezTo>
                  <a:cubicBezTo>
                    <a:pt x="36" y="59"/>
                    <a:pt x="36" y="47"/>
                    <a:pt x="36" y="41"/>
                  </a:cubicBezTo>
                  <a:cubicBezTo>
                    <a:pt x="42" y="41"/>
                    <a:pt x="36" y="47"/>
                    <a:pt x="42" y="47"/>
                  </a:cubicBezTo>
                  <a:cubicBezTo>
                    <a:pt x="42" y="41"/>
                    <a:pt x="42" y="35"/>
                    <a:pt x="42" y="29"/>
                  </a:cubicBezTo>
                  <a:cubicBezTo>
                    <a:pt x="36" y="29"/>
                    <a:pt x="36" y="29"/>
                    <a:pt x="30" y="24"/>
                  </a:cubicBezTo>
                  <a:cubicBezTo>
                    <a:pt x="30" y="12"/>
                    <a:pt x="42" y="12"/>
                    <a:pt x="4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5" name="Google Shape;1265;p24"/>
            <p:cNvSpPr/>
            <p:nvPr/>
          </p:nvSpPr>
          <p:spPr>
            <a:xfrm>
              <a:off x="12101752" y="5970665"/>
              <a:ext cx="4060" cy="2029"/>
            </a:xfrm>
            <a:custGeom>
              <a:rect b="b" l="l" r="r" t="t"/>
              <a:pathLst>
                <a:path extrusionOk="0" h="6" w="7">
                  <a:moveTo>
                    <a:pt x="6" y="0"/>
                  </a:moveTo>
                  <a:lnTo>
                    <a:pt x="6" y="0"/>
                  </a:lnTo>
                  <a:cubicBezTo>
                    <a:pt x="6" y="0"/>
                    <a:pt x="0" y="0"/>
                    <a:pt x="6" y="5"/>
                  </a:cubicBezTo>
                  <a:lnTo>
                    <a:pt x="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6" name="Google Shape;1266;p24"/>
            <p:cNvSpPr/>
            <p:nvPr/>
          </p:nvSpPr>
          <p:spPr>
            <a:xfrm>
              <a:off x="12331123" y="6043743"/>
              <a:ext cx="6091" cy="8120"/>
            </a:xfrm>
            <a:custGeom>
              <a:rect b="b" l="l" r="r" t="t"/>
              <a:pathLst>
                <a:path extrusionOk="0" h="18" w="12">
                  <a:moveTo>
                    <a:pt x="0" y="6"/>
                  </a:moveTo>
                  <a:lnTo>
                    <a:pt x="0" y="6"/>
                  </a:lnTo>
                  <a:cubicBezTo>
                    <a:pt x="0" y="11"/>
                    <a:pt x="5" y="11"/>
                    <a:pt x="5" y="17"/>
                  </a:cubicBezTo>
                  <a:lnTo>
                    <a:pt x="11" y="17"/>
                  </a:lnTo>
                  <a:cubicBezTo>
                    <a:pt x="11" y="11"/>
                    <a:pt x="5" y="11"/>
                    <a:pt x="11" y="6"/>
                  </a:cubicBezTo>
                  <a:cubicBezTo>
                    <a:pt x="5" y="11"/>
                    <a:pt x="5" y="0"/>
                    <a:pt x="0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7" name="Google Shape;1267;p24"/>
            <p:cNvSpPr/>
            <p:nvPr/>
          </p:nvSpPr>
          <p:spPr>
            <a:xfrm>
              <a:off x="12221511" y="5934125"/>
              <a:ext cx="8120" cy="8120"/>
            </a:xfrm>
            <a:custGeom>
              <a:rect b="b" l="l" r="r" t="t"/>
              <a:pathLst>
                <a:path extrusionOk="0" h="19" w="1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8"/>
                    <a:pt x="6" y="12"/>
                  </a:cubicBezTo>
                  <a:cubicBezTo>
                    <a:pt x="12" y="12"/>
                    <a:pt x="6" y="12"/>
                    <a:pt x="12" y="6"/>
                  </a:cubicBezTo>
                  <a:cubicBezTo>
                    <a:pt x="12" y="6"/>
                    <a:pt x="18" y="6"/>
                    <a:pt x="18" y="0"/>
                  </a:cubicBezTo>
                  <a:cubicBezTo>
                    <a:pt x="12" y="0"/>
                    <a:pt x="6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8" name="Google Shape;1268;p24"/>
            <p:cNvSpPr/>
            <p:nvPr/>
          </p:nvSpPr>
          <p:spPr>
            <a:xfrm>
              <a:off x="12213392" y="5923974"/>
              <a:ext cx="4060" cy="2031"/>
            </a:xfrm>
            <a:custGeom>
              <a:rect b="b" l="l" r="r" t="t"/>
              <a:pathLst>
                <a:path extrusionOk="0" h="6" w="7">
                  <a:moveTo>
                    <a:pt x="6" y="5"/>
                  </a:moveTo>
                  <a:lnTo>
                    <a:pt x="6" y="5"/>
                  </a:lnTo>
                  <a:lnTo>
                    <a:pt x="6" y="0"/>
                  </a:lnTo>
                  <a:cubicBezTo>
                    <a:pt x="6" y="0"/>
                    <a:pt x="0" y="0"/>
                    <a:pt x="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9" name="Google Shape;1269;p24"/>
            <p:cNvSpPr/>
            <p:nvPr/>
          </p:nvSpPr>
          <p:spPr>
            <a:xfrm>
              <a:off x="12225571" y="6031565"/>
              <a:ext cx="2031" cy="202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0" name="Google Shape;1270;p24"/>
            <p:cNvSpPr/>
            <p:nvPr/>
          </p:nvSpPr>
          <p:spPr>
            <a:xfrm>
              <a:off x="12225571" y="5940214"/>
              <a:ext cx="2031" cy="203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1" name="Google Shape;1271;p24"/>
            <p:cNvSpPr/>
            <p:nvPr/>
          </p:nvSpPr>
          <p:spPr>
            <a:xfrm>
              <a:off x="12270228" y="5926006"/>
              <a:ext cx="2031" cy="202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2" name="Google Shape;1272;p24"/>
            <p:cNvSpPr/>
            <p:nvPr/>
          </p:nvSpPr>
          <p:spPr>
            <a:xfrm>
              <a:off x="12211363" y="5950366"/>
              <a:ext cx="2029" cy="4060"/>
            </a:xfrm>
            <a:custGeom>
              <a:rect b="b" l="l" r="r" t="t"/>
              <a:pathLst>
                <a:path extrusionOk="0" h="7" w="6">
                  <a:moveTo>
                    <a:pt x="0" y="6"/>
                  </a:moveTo>
                  <a:lnTo>
                    <a:pt x="0" y="6"/>
                  </a:lnTo>
                  <a:cubicBezTo>
                    <a:pt x="0" y="6"/>
                    <a:pt x="5" y="6"/>
                    <a:pt x="5" y="0"/>
                  </a:cubicBezTo>
                  <a:cubicBezTo>
                    <a:pt x="5" y="6"/>
                    <a:pt x="0" y="0"/>
                    <a:pt x="0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3" name="Google Shape;1273;p24"/>
            <p:cNvSpPr/>
            <p:nvPr/>
          </p:nvSpPr>
          <p:spPr>
            <a:xfrm>
              <a:off x="12314885" y="5913826"/>
              <a:ext cx="4060" cy="2029"/>
            </a:xfrm>
            <a:custGeom>
              <a:rect b="b" l="l" r="r" t="t"/>
              <a:pathLst>
                <a:path extrusionOk="0" h="1" w="7">
                  <a:moveTo>
                    <a:pt x="0" y="0"/>
                  </a:moveTo>
                  <a:cubicBezTo>
                    <a:pt x="0" y="0"/>
                    <a:pt x="6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4" name="Google Shape;1274;p24"/>
            <p:cNvSpPr/>
            <p:nvPr/>
          </p:nvSpPr>
          <p:spPr>
            <a:xfrm>
              <a:off x="12148438" y="5883376"/>
              <a:ext cx="12179" cy="6091"/>
            </a:xfrm>
            <a:custGeom>
              <a:rect b="b" l="l" r="r" t="t"/>
              <a:pathLst>
                <a:path extrusionOk="0" h="13" w="25">
                  <a:moveTo>
                    <a:pt x="18" y="12"/>
                  </a:moveTo>
                  <a:lnTo>
                    <a:pt x="18" y="12"/>
                  </a:lnTo>
                  <a:cubicBezTo>
                    <a:pt x="24" y="6"/>
                    <a:pt x="24" y="6"/>
                    <a:pt x="24" y="0"/>
                  </a:cubicBezTo>
                  <a:cubicBezTo>
                    <a:pt x="18" y="0"/>
                    <a:pt x="6" y="0"/>
                    <a:pt x="0" y="6"/>
                  </a:cubicBezTo>
                  <a:cubicBezTo>
                    <a:pt x="6" y="6"/>
                    <a:pt x="12" y="6"/>
                    <a:pt x="18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5" name="Google Shape;1275;p24"/>
            <p:cNvSpPr/>
            <p:nvPr/>
          </p:nvSpPr>
          <p:spPr>
            <a:xfrm>
              <a:off x="12152497" y="5915855"/>
              <a:ext cx="4060" cy="4060"/>
            </a:xfrm>
            <a:custGeom>
              <a:rect b="b" l="l" r="r" t="t"/>
              <a:pathLst>
                <a:path extrusionOk="0" h="7" w="7">
                  <a:moveTo>
                    <a:pt x="0" y="6"/>
                  </a:moveTo>
                  <a:lnTo>
                    <a:pt x="0" y="6"/>
                  </a:ln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6"/>
                    <a:pt x="0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6" name="Google Shape;1276;p24"/>
            <p:cNvSpPr/>
            <p:nvPr/>
          </p:nvSpPr>
          <p:spPr>
            <a:xfrm>
              <a:off x="12020558" y="6027504"/>
              <a:ext cx="4060" cy="6089"/>
            </a:xfrm>
            <a:custGeom>
              <a:rect b="b" l="l" r="r" t="t"/>
              <a:pathLst>
                <a:path extrusionOk="0" h="13" w="7">
                  <a:moveTo>
                    <a:pt x="6" y="6"/>
                  </a:moveTo>
                  <a:lnTo>
                    <a:pt x="6" y="6"/>
                  </a:lnTo>
                  <a:cubicBezTo>
                    <a:pt x="0" y="6"/>
                    <a:pt x="0" y="0"/>
                    <a:pt x="0" y="0"/>
                  </a:cubicBezTo>
                  <a:cubicBezTo>
                    <a:pt x="0" y="6"/>
                    <a:pt x="6" y="12"/>
                    <a:pt x="6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7" name="Google Shape;1277;p24"/>
            <p:cNvSpPr/>
            <p:nvPr/>
          </p:nvSpPr>
          <p:spPr>
            <a:xfrm>
              <a:off x="12020558" y="6023445"/>
              <a:ext cx="2029" cy="4060"/>
            </a:xfrm>
            <a:custGeom>
              <a:rect b="b" l="l" r="r" t="t"/>
              <a:pathLst>
                <a:path extrusionOk="0" h="7" w="1">
                  <a:moveTo>
                    <a:pt x="0" y="0"/>
                  </a:moveTo>
                  <a:cubicBezTo>
                    <a:pt x="0" y="0"/>
                    <a:pt x="0" y="6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8" name="Google Shape;1278;p24"/>
            <p:cNvSpPr/>
            <p:nvPr/>
          </p:nvSpPr>
          <p:spPr>
            <a:xfrm>
              <a:off x="11647066" y="10891334"/>
              <a:ext cx="1150922" cy="1148968"/>
            </a:xfrm>
            <a:custGeom>
              <a:rect b="b" l="l" r="r" t="t"/>
              <a:pathLst>
                <a:path extrusionOk="0" h="2498" w="2502">
                  <a:moveTo>
                    <a:pt x="2501" y="1249"/>
                  </a:moveTo>
                  <a:lnTo>
                    <a:pt x="2501" y="1249"/>
                  </a:lnTo>
                  <a:cubicBezTo>
                    <a:pt x="2501" y="560"/>
                    <a:pt x="1942" y="0"/>
                    <a:pt x="1248" y="0"/>
                  </a:cubicBezTo>
                  <a:cubicBezTo>
                    <a:pt x="559" y="0"/>
                    <a:pt x="0" y="560"/>
                    <a:pt x="0" y="1249"/>
                  </a:cubicBezTo>
                  <a:cubicBezTo>
                    <a:pt x="0" y="1937"/>
                    <a:pt x="559" y="2497"/>
                    <a:pt x="1248" y="2497"/>
                  </a:cubicBezTo>
                  <a:cubicBezTo>
                    <a:pt x="1942" y="2497"/>
                    <a:pt x="2501" y="1937"/>
                    <a:pt x="2501" y="124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9" name="Google Shape;1279;p24"/>
            <p:cNvSpPr/>
            <p:nvPr/>
          </p:nvSpPr>
          <p:spPr>
            <a:xfrm>
              <a:off x="11917036" y="11457697"/>
              <a:ext cx="621133" cy="263897"/>
            </a:xfrm>
            <a:custGeom>
              <a:rect b="b" l="l" r="r" t="t"/>
              <a:pathLst>
                <a:path extrusionOk="0" h="572" w="1349">
                  <a:moveTo>
                    <a:pt x="1272" y="65"/>
                  </a:moveTo>
                  <a:lnTo>
                    <a:pt x="1272" y="65"/>
                  </a:lnTo>
                  <a:cubicBezTo>
                    <a:pt x="1171" y="41"/>
                    <a:pt x="959" y="0"/>
                    <a:pt x="666" y="0"/>
                  </a:cubicBezTo>
                  <a:cubicBezTo>
                    <a:pt x="236" y="0"/>
                    <a:pt x="0" y="88"/>
                    <a:pt x="0" y="88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0" y="571"/>
                    <a:pt x="324" y="483"/>
                    <a:pt x="672" y="483"/>
                  </a:cubicBezTo>
                  <a:lnTo>
                    <a:pt x="672" y="483"/>
                  </a:lnTo>
                  <a:cubicBezTo>
                    <a:pt x="895" y="483"/>
                    <a:pt x="1112" y="524"/>
                    <a:pt x="1236" y="547"/>
                  </a:cubicBezTo>
                  <a:cubicBezTo>
                    <a:pt x="1307" y="559"/>
                    <a:pt x="1348" y="571"/>
                    <a:pt x="1348" y="571"/>
                  </a:cubicBezTo>
                  <a:lnTo>
                    <a:pt x="1348" y="571"/>
                  </a:lnTo>
                  <a:cubicBezTo>
                    <a:pt x="1348" y="88"/>
                    <a:pt x="1348" y="88"/>
                    <a:pt x="1348" y="88"/>
                  </a:cubicBezTo>
                  <a:lnTo>
                    <a:pt x="1348" y="88"/>
                  </a:lnTo>
                  <a:cubicBezTo>
                    <a:pt x="1348" y="88"/>
                    <a:pt x="1319" y="77"/>
                    <a:pt x="1272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0" name="Google Shape;1280;p24"/>
            <p:cNvSpPr/>
            <p:nvPr/>
          </p:nvSpPr>
          <p:spPr>
            <a:xfrm>
              <a:off x="11705931" y="11212069"/>
              <a:ext cx="1041312" cy="316677"/>
            </a:xfrm>
            <a:custGeom>
              <a:rect b="b" l="l" r="r" t="t"/>
              <a:pathLst>
                <a:path extrusionOk="0" h="690" w="2261">
                  <a:moveTo>
                    <a:pt x="436" y="601"/>
                  </a:moveTo>
                  <a:lnTo>
                    <a:pt x="436" y="601"/>
                  </a:lnTo>
                  <a:cubicBezTo>
                    <a:pt x="436" y="601"/>
                    <a:pt x="689" y="506"/>
                    <a:pt x="1149" y="506"/>
                  </a:cubicBezTo>
                  <a:cubicBezTo>
                    <a:pt x="1465" y="506"/>
                    <a:pt x="1683" y="548"/>
                    <a:pt x="1795" y="577"/>
                  </a:cubicBezTo>
                  <a:cubicBezTo>
                    <a:pt x="1842" y="589"/>
                    <a:pt x="1872" y="601"/>
                    <a:pt x="1872" y="601"/>
                  </a:cubicBezTo>
                  <a:lnTo>
                    <a:pt x="1872" y="601"/>
                  </a:lnTo>
                  <a:cubicBezTo>
                    <a:pt x="1872" y="665"/>
                    <a:pt x="1872" y="665"/>
                    <a:pt x="1872" y="665"/>
                  </a:cubicBezTo>
                  <a:cubicBezTo>
                    <a:pt x="2260" y="495"/>
                    <a:pt x="2260" y="495"/>
                    <a:pt x="2260" y="495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0" y="495"/>
                    <a:pt x="0" y="495"/>
                    <a:pt x="0" y="495"/>
                  </a:cubicBezTo>
                  <a:cubicBezTo>
                    <a:pt x="436" y="689"/>
                    <a:pt x="436" y="689"/>
                    <a:pt x="436" y="689"/>
                  </a:cubicBezTo>
                  <a:lnTo>
                    <a:pt x="436" y="6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1" name="Google Shape;1281;p24"/>
            <p:cNvSpPr/>
            <p:nvPr/>
          </p:nvSpPr>
          <p:spPr>
            <a:xfrm>
              <a:off x="12595003" y="11382589"/>
              <a:ext cx="58866" cy="320737"/>
            </a:xfrm>
            <a:custGeom>
              <a:rect b="b" l="l" r="r" t="t"/>
              <a:pathLst>
                <a:path extrusionOk="0" h="696" w="130">
                  <a:moveTo>
                    <a:pt x="129" y="648"/>
                  </a:moveTo>
                  <a:lnTo>
                    <a:pt x="129" y="648"/>
                  </a:lnTo>
                  <a:cubicBezTo>
                    <a:pt x="112" y="630"/>
                    <a:pt x="106" y="601"/>
                    <a:pt x="100" y="506"/>
                  </a:cubicBezTo>
                  <a:cubicBezTo>
                    <a:pt x="100" y="495"/>
                    <a:pt x="94" y="483"/>
                    <a:pt x="82" y="477"/>
                  </a:cubicBezTo>
                  <a:cubicBezTo>
                    <a:pt x="82" y="447"/>
                    <a:pt x="82" y="447"/>
                    <a:pt x="82" y="447"/>
                  </a:cubicBezTo>
                  <a:cubicBezTo>
                    <a:pt x="94" y="442"/>
                    <a:pt x="100" y="430"/>
                    <a:pt x="100" y="412"/>
                  </a:cubicBezTo>
                  <a:cubicBezTo>
                    <a:pt x="100" y="395"/>
                    <a:pt x="88" y="383"/>
                    <a:pt x="76" y="377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6" y="12"/>
                    <a:pt x="70" y="0"/>
                    <a:pt x="64" y="0"/>
                  </a:cubicBezTo>
                  <a:cubicBezTo>
                    <a:pt x="58" y="0"/>
                    <a:pt x="53" y="12"/>
                    <a:pt x="53" y="18"/>
                  </a:cubicBezTo>
                  <a:cubicBezTo>
                    <a:pt x="53" y="377"/>
                    <a:pt x="53" y="377"/>
                    <a:pt x="53" y="377"/>
                  </a:cubicBezTo>
                  <a:cubicBezTo>
                    <a:pt x="41" y="383"/>
                    <a:pt x="29" y="395"/>
                    <a:pt x="29" y="412"/>
                  </a:cubicBezTo>
                  <a:cubicBezTo>
                    <a:pt x="29" y="430"/>
                    <a:pt x="35" y="442"/>
                    <a:pt x="47" y="447"/>
                  </a:cubicBezTo>
                  <a:cubicBezTo>
                    <a:pt x="47" y="477"/>
                    <a:pt x="47" y="477"/>
                    <a:pt x="47" y="477"/>
                  </a:cubicBezTo>
                  <a:cubicBezTo>
                    <a:pt x="35" y="483"/>
                    <a:pt x="29" y="495"/>
                    <a:pt x="29" y="506"/>
                  </a:cubicBezTo>
                  <a:cubicBezTo>
                    <a:pt x="17" y="601"/>
                    <a:pt x="17" y="630"/>
                    <a:pt x="0" y="648"/>
                  </a:cubicBezTo>
                  <a:cubicBezTo>
                    <a:pt x="0" y="665"/>
                    <a:pt x="23" y="695"/>
                    <a:pt x="64" y="695"/>
                  </a:cubicBezTo>
                  <a:lnTo>
                    <a:pt x="64" y="695"/>
                  </a:lnTo>
                  <a:lnTo>
                    <a:pt x="64" y="695"/>
                  </a:lnTo>
                  <a:cubicBezTo>
                    <a:pt x="106" y="695"/>
                    <a:pt x="129" y="665"/>
                    <a:pt x="129" y="64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2" name="Google Shape;1282;p24"/>
            <p:cNvSpPr/>
            <p:nvPr/>
          </p:nvSpPr>
          <p:spPr>
            <a:xfrm>
              <a:off x="13908315" y="7176473"/>
              <a:ext cx="594745" cy="637413"/>
            </a:xfrm>
            <a:custGeom>
              <a:rect b="b" l="l" r="r" t="t"/>
              <a:pathLst>
                <a:path extrusionOk="0" h="1383" w="1291">
                  <a:moveTo>
                    <a:pt x="1084" y="695"/>
                  </a:moveTo>
                  <a:lnTo>
                    <a:pt x="1084" y="695"/>
                  </a:lnTo>
                  <a:cubicBezTo>
                    <a:pt x="1101" y="677"/>
                    <a:pt x="1119" y="659"/>
                    <a:pt x="1131" y="642"/>
                  </a:cubicBezTo>
                  <a:cubicBezTo>
                    <a:pt x="1143" y="648"/>
                    <a:pt x="1154" y="648"/>
                    <a:pt x="1160" y="648"/>
                  </a:cubicBezTo>
                  <a:cubicBezTo>
                    <a:pt x="1166" y="648"/>
                    <a:pt x="1172" y="648"/>
                    <a:pt x="1178" y="648"/>
                  </a:cubicBezTo>
                  <a:cubicBezTo>
                    <a:pt x="1219" y="642"/>
                    <a:pt x="1249" y="606"/>
                    <a:pt x="1249" y="565"/>
                  </a:cubicBezTo>
                  <a:cubicBezTo>
                    <a:pt x="1249" y="541"/>
                    <a:pt x="1243" y="524"/>
                    <a:pt x="1231" y="506"/>
                  </a:cubicBezTo>
                  <a:cubicBezTo>
                    <a:pt x="1261" y="447"/>
                    <a:pt x="1266" y="388"/>
                    <a:pt x="1243" y="347"/>
                  </a:cubicBezTo>
                  <a:cubicBezTo>
                    <a:pt x="1219" y="300"/>
                    <a:pt x="1160" y="277"/>
                    <a:pt x="1072" y="277"/>
                  </a:cubicBezTo>
                  <a:cubicBezTo>
                    <a:pt x="1013" y="277"/>
                    <a:pt x="942" y="288"/>
                    <a:pt x="866" y="312"/>
                  </a:cubicBezTo>
                  <a:cubicBezTo>
                    <a:pt x="819" y="124"/>
                    <a:pt x="737" y="0"/>
                    <a:pt x="642" y="0"/>
                  </a:cubicBezTo>
                  <a:cubicBezTo>
                    <a:pt x="554" y="0"/>
                    <a:pt x="471" y="124"/>
                    <a:pt x="424" y="312"/>
                  </a:cubicBezTo>
                  <a:cubicBezTo>
                    <a:pt x="389" y="300"/>
                    <a:pt x="360" y="294"/>
                    <a:pt x="330" y="288"/>
                  </a:cubicBezTo>
                  <a:lnTo>
                    <a:pt x="330" y="288"/>
                  </a:lnTo>
                  <a:cubicBezTo>
                    <a:pt x="330" y="241"/>
                    <a:pt x="289" y="200"/>
                    <a:pt x="242" y="200"/>
                  </a:cubicBezTo>
                  <a:cubicBezTo>
                    <a:pt x="195" y="200"/>
                    <a:pt x="159" y="235"/>
                    <a:pt x="154" y="282"/>
                  </a:cubicBezTo>
                  <a:cubicBezTo>
                    <a:pt x="101" y="288"/>
                    <a:pt x="65" y="312"/>
                    <a:pt x="47" y="347"/>
                  </a:cubicBezTo>
                  <a:cubicBezTo>
                    <a:pt x="0" y="430"/>
                    <a:pt x="65" y="559"/>
                    <a:pt x="206" y="695"/>
                  </a:cubicBezTo>
                  <a:cubicBezTo>
                    <a:pt x="65" y="823"/>
                    <a:pt x="0" y="959"/>
                    <a:pt x="47" y="1035"/>
                  </a:cubicBezTo>
                  <a:cubicBezTo>
                    <a:pt x="71" y="1082"/>
                    <a:pt x="130" y="1106"/>
                    <a:pt x="218" y="1106"/>
                  </a:cubicBezTo>
                  <a:lnTo>
                    <a:pt x="218" y="1106"/>
                  </a:lnTo>
                  <a:cubicBezTo>
                    <a:pt x="277" y="1106"/>
                    <a:pt x="348" y="1094"/>
                    <a:pt x="424" y="1070"/>
                  </a:cubicBezTo>
                  <a:cubicBezTo>
                    <a:pt x="430" y="1100"/>
                    <a:pt x="442" y="1129"/>
                    <a:pt x="448" y="1153"/>
                  </a:cubicBezTo>
                  <a:cubicBezTo>
                    <a:pt x="436" y="1171"/>
                    <a:pt x="424" y="1188"/>
                    <a:pt x="424" y="1212"/>
                  </a:cubicBezTo>
                  <a:cubicBezTo>
                    <a:pt x="424" y="1259"/>
                    <a:pt x="466" y="1300"/>
                    <a:pt x="513" y="1300"/>
                  </a:cubicBezTo>
                  <a:lnTo>
                    <a:pt x="519" y="1300"/>
                  </a:lnTo>
                  <a:cubicBezTo>
                    <a:pt x="554" y="1353"/>
                    <a:pt x="601" y="1382"/>
                    <a:pt x="642" y="1382"/>
                  </a:cubicBezTo>
                  <a:cubicBezTo>
                    <a:pt x="737" y="1382"/>
                    <a:pt x="819" y="1259"/>
                    <a:pt x="866" y="1070"/>
                  </a:cubicBezTo>
                  <a:cubicBezTo>
                    <a:pt x="942" y="1094"/>
                    <a:pt x="1013" y="1106"/>
                    <a:pt x="1072" y="1106"/>
                  </a:cubicBezTo>
                  <a:cubicBezTo>
                    <a:pt x="1160" y="1106"/>
                    <a:pt x="1219" y="1082"/>
                    <a:pt x="1243" y="1035"/>
                  </a:cubicBezTo>
                  <a:cubicBezTo>
                    <a:pt x="1290" y="959"/>
                    <a:pt x="1225" y="823"/>
                    <a:pt x="1084" y="695"/>
                  </a:cubicBezTo>
                  <a:close/>
                  <a:moveTo>
                    <a:pt x="218" y="1065"/>
                  </a:moveTo>
                  <a:lnTo>
                    <a:pt x="218" y="1065"/>
                  </a:lnTo>
                  <a:cubicBezTo>
                    <a:pt x="171" y="1065"/>
                    <a:pt x="106" y="1059"/>
                    <a:pt x="83" y="1018"/>
                  </a:cubicBezTo>
                  <a:cubicBezTo>
                    <a:pt x="53" y="959"/>
                    <a:pt x="106" y="847"/>
                    <a:pt x="236" y="723"/>
                  </a:cubicBezTo>
                  <a:cubicBezTo>
                    <a:pt x="283" y="758"/>
                    <a:pt x="330" y="800"/>
                    <a:pt x="389" y="841"/>
                  </a:cubicBezTo>
                  <a:cubicBezTo>
                    <a:pt x="395" y="906"/>
                    <a:pt x="401" y="970"/>
                    <a:pt x="413" y="1029"/>
                  </a:cubicBezTo>
                  <a:cubicBezTo>
                    <a:pt x="342" y="1053"/>
                    <a:pt x="271" y="1065"/>
                    <a:pt x="218" y="1065"/>
                  </a:cubicBezTo>
                  <a:close/>
                  <a:moveTo>
                    <a:pt x="383" y="782"/>
                  </a:moveTo>
                  <a:lnTo>
                    <a:pt x="383" y="782"/>
                  </a:lnTo>
                  <a:cubicBezTo>
                    <a:pt x="342" y="752"/>
                    <a:pt x="301" y="723"/>
                    <a:pt x="265" y="695"/>
                  </a:cubicBezTo>
                  <a:cubicBezTo>
                    <a:pt x="301" y="659"/>
                    <a:pt x="342" y="630"/>
                    <a:pt x="383" y="600"/>
                  </a:cubicBezTo>
                  <a:cubicBezTo>
                    <a:pt x="383" y="630"/>
                    <a:pt x="383" y="659"/>
                    <a:pt x="383" y="695"/>
                  </a:cubicBezTo>
                  <a:cubicBezTo>
                    <a:pt x="383" y="723"/>
                    <a:pt x="383" y="752"/>
                    <a:pt x="383" y="782"/>
                  </a:cubicBezTo>
                  <a:close/>
                  <a:moveTo>
                    <a:pt x="389" y="547"/>
                  </a:moveTo>
                  <a:lnTo>
                    <a:pt x="389" y="547"/>
                  </a:lnTo>
                  <a:cubicBezTo>
                    <a:pt x="330" y="583"/>
                    <a:pt x="283" y="624"/>
                    <a:pt x="236" y="665"/>
                  </a:cubicBezTo>
                  <a:cubicBezTo>
                    <a:pt x="106" y="541"/>
                    <a:pt x="53" y="430"/>
                    <a:pt x="83" y="371"/>
                  </a:cubicBezTo>
                  <a:cubicBezTo>
                    <a:pt x="101" y="341"/>
                    <a:pt x="130" y="329"/>
                    <a:pt x="165" y="324"/>
                  </a:cubicBezTo>
                  <a:cubicBezTo>
                    <a:pt x="177" y="353"/>
                    <a:pt x="206" y="377"/>
                    <a:pt x="242" y="377"/>
                  </a:cubicBezTo>
                  <a:cubicBezTo>
                    <a:pt x="271" y="377"/>
                    <a:pt x="301" y="359"/>
                    <a:pt x="318" y="329"/>
                  </a:cubicBezTo>
                  <a:cubicBezTo>
                    <a:pt x="348" y="335"/>
                    <a:pt x="383" y="341"/>
                    <a:pt x="413" y="353"/>
                  </a:cubicBezTo>
                  <a:cubicBezTo>
                    <a:pt x="401" y="412"/>
                    <a:pt x="395" y="477"/>
                    <a:pt x="389" y="547"/>
                  </a:cubicBezTo>
                  <a:close/>
                  <a:moveTo>
                    <a:pt x="854" y="512"/>
                  </a:moveTo>
                  <a:lnTo>
                    <a:pt x="854" y="512"/>
                  </a:lnTo>
                  <a:cubicBezTo>
                    <a:pt x="831" y="500"/>
                    <a:pt x="801" y="483"/>
                    <a:pt x="778" y="465"/>
                  </a:cubicBezTo>
                  <a:cubicBezTo>
                    <a:pt x="748" y="447"/>
                    <a:pt x="725" y="436"/>
                    <a:pt x="695" y="424"/>
                  </a:cubicBezTo>
                  <a:cubicBezTo>
                    <a:pt x="742" y="400"/>
                    <a:pt x="789" y="383"/>
                    <a:pt x="837" y="365"/>
                  </a:cubicBezTo>
                  <a:cubicBezTo>
                    <a:pt x="842" y="412"/>
                    <a:pt x="848" y="459"/>
                    <a:pt x="854" y="512"/>
                  </a:cubicBezTo>
                  <a:close/>
                  <a:moveTo>
                    <a:pt x="642" y="47"/>
                  </a:moveTo>
                  <a:lnTo>
                    <a:pt x="642" y="47"/>
                  </a:lnTo>
                  <a:cubicBezTo>
                    <a:pt x="713" y="47"/>
                    <a:pt x="784" y="147"/>
                    <a:pt x="825" y="324"/>
                  </a:cubicBezTo>
                  <a:cubicBezTo>
                    <a:pt x="766" y="341"/>
                    <a:pt x="707" y="365"/>
                    <a:pt x="642" y="394"/>
                  </a:cubicBezTo>
                  <a:cubicBezTo>
                    <a:pt x="583" y="365"/>
                    <a:pt x="525" y="341"/>
                    <a:pt x="466" y="324"/>
                  </a:cubicBezTo>
                  <a:cubicBezTo>
                    <a:pt x="507" y="147"/>
                    <a:pt x="577" y="47"/>
                    <a:pt x="642" y="47"/>
                  </a:cubicBezTo>
                  <a:close/>
                  <a:moveTo>
                    <a:pt x="454" y="365"/>
                  </a:moveTo>
                  <a:lnTo>
                    <a:pt x="454" y="365"/>
                  </a:lnTo>
                  <a:cubicBezTo>
                    <a:pt x="501" y="383"/>
                    <a:pt x="548" y="400"/>
                    <a:pt x="595" y="424"/>
                  </a:cubicBezTo>
                  <a:cubicBezTo>
                    <a:pt x="566" y="436"/>
                    <a:pt x="542" y="447"/>
                    <a:pt x="513" y="465"/>
                  </a:cubicBezTo>
                  <a:cubicBezTo>
                    <a:pt x="489" y="483"/>
                    <a:pt x="460" y="500"/>
                    <a:pt x="436" y="512"/>
                  </a:cubicBezTo>
                  <a:cubicBezTo>
                    <a:pt x="442" y="459"/>
                    <a:pt x="448" y="412"/>
                    <a:pt x="454" y="365"/>
                  </a:cubicBezTo>
                  <a:close/>
                  <a:moveTo>
                    <a:pt x="436" y="870"/>
                  </a:moveTo>
                  <a:lnTo>
                    <a:pt x="436" y="870"/>
                  </a:lnTo>
                  <a:cubicBezTo>
                    <a:pt x="460" y="888"/>
                    <a:pt x="489" y="906"/>
                    <a:pt x="513" y="917"/>
                  </a:cubicBezTo>
                  <a:cubicBezTo>
                    <a:pt x="542" y="935"/>
                    <a:pt x="566" y="947"/>
                    <a:pt x="595" y="964"/>
                  </a:cubicBezTo>
                  <a:cubicBezTo>
                    <a:pt x="548" y="982"/>
                    <a:pt x="501" y="1006"/>
                    <a:pt x="454" y="1018"/>
                  </a:cubicBezTo>
                  <a:cubicBezTo>
                    <a:pt x="448" y="970"/>
                    <a:pt x="442" y="923"/>
                    <a:pt x="436" y="870"/>
                  </a:cubicBezTo>
                  <a:close/>
                  <a:moveTo>
                    <a:pt x="642" y="1341"/>
                  </a:moveTo>
                  <a:lnTo>
                    <a:pt x="642" y="1341"/>
                  </a:lnTo>
                  <a:cubicBezTo>
                    <a:pt x="619" y="1341"/>
                    <a:pt x="589" y="1318"/>
                    <a:pt x="560" y="1282"/>
                  </a:cubicBezTo>
                  <a:cubicBezTo>
                    <a:pt x="583" y="1271"/>
                    <a:pt x="601" y="1241"/>
                    <a:pt x="601" y="1212"/>
                  </a:cubicBezTo>
                  <a:cubicBezTo>
                    <a:pt x="601" y="1165"/>
                    <a:pt x="560" y="1123"/>
                    <a:pt x="513" y="1123"/>
                  </a:cubicBezTo>
                  <a:cubicBezTo>
                    <a:pt x="501" y="1123"/>
                    <a:pt x="495" y="1129"/>
                    <a:pt x="483" y="1129"/>
                  </a:cubicBezTo>
                  <a:cubicBezTo>
                    <a:pt x="477" y="1106"/>
                    <a:pt x="471" y="1088"/>
                    <a:pt x="466" y="1059"/>
                  </a:cubicBezTo>
                  <a:cubicBezTo>
                    <a:pt x="525" y="1041"/>
                    <a:pt x="583" y="1018"/>
                    <a:pt x="642" y="988"/>
                  </a:cubicBezTo>
                  <a:cubicBezTo>
                    <a:pt x="707" y="1018"/>
                    <a:pt x="766" y="1041"/>
                    <a:pt x="825" y="1059"/>
                  </a:cubicBezTo>
                  <a:cubicBezTo>
                    <a:pt x="784" y="1235"/>
                    <a:pt x="713" y="1341"/>
                    <a:pt x="642" y="1341"/>
                  </a:cubicBezTo>
                  <a:close/>
                  <a:moveTo>
                    <a:pt x="837" y="1018"/>
                  </a:moveTo>
                  <a:lnTo>
                    <a:pt x="837" y="1018"/>
                  </a:lnTo>
                  <a:cubicBezTo>
                    <a:pt x="789" y="1006"/>
                    <a:pt x="742" y="982"/>
                    <a:pt x="695" y="964"/>
                  </a:cubicBezTo>
                  <a:cubicBezTo>
                    <a:pt x="725" y="947"/>
                    <a:pt x="748" y="935"/>
                    <a:pt x="778" y="917"/>
                  </a:cubicBezTo>
                  <a:cubicBezTo>
                    <a:pt x="801" y="906"/>
                    <a:pt x="831" y="888"/>
                    <a:pt x="854" y="870"/>
                  </a:cubicBezTo>
                  <a:cubicBezTo>
                    <a:pt x="848" y="923"/>
                    <a:pt x="842" y="970"/>
                    <a:pt x="837" y="1018"/>
                  </a:cubicBezTo>
                  <a:close/>
                  <a:moveTo>
                    <a:pt x="860" y="817"/>
                  </a:moveTo>
                  <a:lnTo>
                    <a:pt x="860" y="817"/>
                  </a:lnTo>
                  <a:cubicBezTo>
                    <a:pt x="825" y="841"/>
                    <a:pt x="789" y="859"/>
                    <a:pt x="754" y="882"/>
                  </a:cubicBezTo>
                  <a:cubicBezTo>
                    <a:pt x="719" y="900"/>
                    <a:pt x="683" y="923"/>
                    <a:pt x="642" y="941"/>
                  </a:cubicBezTo>
                  <a:cubicBezTo>
                    <a:pt x="607" y="923"/>
                    <a:pt x="572" y="900"/>
                    <a:pt x="536" y="882"/>
                  </a:cubicBezTo>
                  <a:cubicBezTo>
                    <a:pt x="501" y="859"/>
                    <a:pt x="466" y="841"/>
                    <a:pt x="430" y="817"/>
                  </a:cubicBezTo>
                  <a:cubicBezTo>
                    <a:pt x="430" y="776"/>
                    <a:pt x="424" y="735"/>
                    <a:pt x="424" y="695"/>
                  </a:cubicBezTo>
                  <a:cubicBezTo>
                    <a:pt x="424" y="648"/>
                    <a:pt x="430" y="606"/>
                    <a:pt x="430" y="571"/>
                  </a:cubicBezTo>
                  <a:cubicBezTo>
                    <a:pt x="466" y="547"/>
                    <a:pt x="501" y="524"/>
                    <a:pt x="536" y="500"/>
                  </a:cubicBezTo>
                  <a:cubicBezTo>
                    <a:pt x="572" y="483"/>
                    <a:pt x="607" y="465"/>
                    <a:pt x="642" y="447"/>
                  </a:cubicBezTo>
                  <a:cubicBezTo>
                    <a:pt x="683" y="465"/>
                    <a:pt x="719" y="483"/>
                    <a:pt x="754" y="500"/>
                  </a:cubicBezTo>
                  <a:cubicBezTo>
                    <a:pt x="789" y="524"/>
                    <a:pt x="825" y="547"/>
                    <a:pt x="860" y="571"/>
                  </a:cubicBezTo>
                  <a:cubicBezTo>
                    <a:pt x="860" y="606"/>
                    <a:pt x="866" y="648"/>
                    <a:pt x="866" y="695"/>
                  </a:cubicBezTo>
                  <a:cubicBezTo>
                    <a:pt x="866" y="735"/>
                    <a:pt x="860" y="776"/>
                    <a:pt x="860" y="817"/>
                  </a:cubicBezTo>
                  <a:close/>
                  <a:moveTo>
                    <a:pt x="1072" y="318"/>
                  </a:moveTo>
                  <a:lnTo>
                    <a:pt x="1072" y="318"/>
                  </a:lnTo>
                  <a:cubicBezTo>
                    <a:pt x="1119" y="318"/>
                    <a:pt x="1184" y="329"/>
                    <a:pt x="1208" y="371"/>
                  </a:cubicBezTo>
                  <a:cubicBezTo>
                    <a:pt x="1219" y="394"/>
                    <a:pt x="1219" y="436"/>
                    <a:pt x="1196" y="483"/>
                  </a:cubicBezTo>
                  <a:cubicBezTo>
                    <a:pt x="1184" y="477"/>
                    <a:pt x="1178" y="477"/>
                    <a:pt x="1166" y="477"/>
                  </a:cubicBezTo>
                  <a:cubicBezTo>
                    <a:pt x="1119" y="477"/>
                    <a:pt x="1078" y="518"/>
                    <a:pt x="1078" y="565"/>
                  </a:cubicBezTo>
                  <a:cubicBezTo>
                    <a:pt x="1078" y="577"/>
                    <a:pt x="1078" y="583"/>
                    <a:pt x="1084" y="595"/>
                  </a:cubicBezTo>
                  <a:lnTo>
                    <a:pt x="1084" y="595"/>
                  </a:lnTo>
                  <a:cubicBezTo>
                    <a:pt x="1084" y="600"/>
                    <a:pt x="1090" y="600"/>
                    <a:pt x="1090" y="606"/>
                  </a:cubicBezTo>
                  <a:cubicBezTo>
                    <a:pt x="1090" y="612"/>
                    <a:pt x="1096" y="612"/>
                    <a:pt x="1096" y="618"/>
                  </a:cubicBezTo>
                  <a:cubicBezTo>
                    <a:pt x="1084" y="636"/>
                    <a:pt x="1072" y="648"/>
                    <a:pt x="1054" y="665"/>
                  </a:cubicBezTo>
                  <a:cubicBezTo>
                    <a:pt x="1007" y="624"/>
                    <a:pt x="960" y="583"/>
                    <a:pt x="901" y="547"/>
                  </a:cubicBezTo>
                  <a:cubicBezTo>
                    <a:pt x="895" y="477"/>
                    <a:pt x="890" y="412"/>
                    <a:pt x="872" y="353"/>
                  </a:cubicBezTo>
                  <a:cubicBezTo>
                    <a:pt x="948" y="329"/>
                    <a:pt x="1019" y="318"/>
                    <a:pt x="1072" y="318"/>
                  </a:cubicBezTo>
                  <a:close/>
                  <a:moveTo>
                    <a:pt x="907" y="600"/>
                  </a:moveTo>
                  <a:lnTo>
                    <a:pt x="907" y="600"/>
                  </a:lnTo>
                  <a:cubicBezTo>
                    <a:pt x="948" y="630"/>
                    <a:pt x="990" y="659"/>
                    <a:pt x="1025" y="695"/>
                  </a:cubicBezTo>
                  <a:cubicBezTo>
                    <a:pt x="990" y="723"/>
                    <a:pt x="948" y="752"/>
                    <a:pt x="907" y="782"/>
                  </a:cubicBezTo>
                  <a:cubicBezTo>
                    <a:pt x="907" y="752"/>
                    <a:pt x="907" y="723"/>
                    <a:pt x="907" y="695"/>
                  </a:cubicBezTo>
                  <a:cubicBezTo>
                    <a:pt x="907" y="659"/>
                    <a:pt x="907" y="630"/>
                    <a:pt x="907" y="600"/>
                  </a:cubicBezTo>
                  <a:close/>
                  <a:moveTo>
                    <a:pt x="1208" y="1018"/>
                  </a:moveTo>
                  <a:lnTo>
                    <a:pt x="1208" y="1018"/>
                  </a:lnTo>
                  <a:cubicBezTo>
                    <a:pt x="1184" y="1059"/>
                    <a:pt x="1119" y="1065"/>
                    <a:pt x="1072" y="1065"/>
                  </a:cubicBezTo>
                  <a:cubicBezTo>
                    <a:pt x="1019" y="1065"/>
                    <a:pt x="948" y="1053"/>
                    <a:pt x="872" y="1029"/>
                  </a:cubicBezTo>
                  <a:cubicBezTo>
                    <a:pt x="890" y="970"/>
                    <a:pt x="895" y="906"/>
                    <a:pt x="901" y="841"/>
                  </a:cubicBezTo>
                  <a:cubicBezTo>
                    <a:pt x="960" y="800"/>
                    <a:pt x="1007" y="758"/>
                    <a:pt x="1054" y="723"/>
                  </a:cubicBezTo>
                  <a:cubicBezTo>
                    <a:pt x="1184" y="847"/>
                    <a:pt x="1237" y="959"/>
                    <a:pt x="1208" y="10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3" name="Google Shape;1283;p24"/>
            <p:cNvSpPr/>
            <p:nvPr/>
          </p:nvSpPr>
          <p:spPr>
            <a:xfrm>
              <a:off x="14145805" y="7434278"/>
              <a:ext cx="121791" cy="121799"/>
            </a:xfrm>
            <a:custGeom>
              <a:rect b="b" l="l" r="r" t="t"/>
              <a:pathLst>
                <a:path extrusionOk="0" h="265" w="266">
                  <a:moveTo>
                    <a:pt x="129" y="0"/>
                  </a:moveTo>
                  <a:lnTo>
                    <a:pt x="129" y="0"/>
                  </a:lnTo>
                  <a:cubicBezTo>
                    <a:pt x="59" y="0"/>
                    <a:pt x="0" y="59"/>
                    <a:pt x="0" y="136"/>
                  </a:cubicBezTo>
                  <a:cubicBezTo>
                    <a:pt x="0" y="205"/>
                    <a:pt x="59" y="264"/>
                    <a:pt x="129" y="264"/>
                  </a:cubicBezTo>
                  <a:cubicBezTo>
                    <a:pt x="206" y="264"/>
                    <a:pt x="265" y="205"/>
                    <a:pt x="265" y="136"/>
                  </a:cubicBezTo>
                  <a:cubicBezTo>
                    <a:pt x="265" y="59"/>
                    <a:pt x="206" y="0"/>
                    <a:pt x="1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4" name="Google Shape;1284;p24"/>
            <p:cNvSpPr/>
            <p:nvPr/>
          </p:nvSpPr>
          <p:spPr>
            <a:xfrm>
              <a:off x="15213505" y="9531247"/>
              <a:ext cx="586626" cy="412085"/>
            </a:xfrm>
            <a:custGeom>
              <a:rect b="b" l="l" r="r" t="t"/>
              <a:pathLst>
                <a:path extrusionOk="0" h="896" w="1273">
                  <a:moveTo>
                    <a:pt x="1254" y="0"/>
                  </a:moveTo>
                  <a:lnTo>
                    <a:pt x="1254" y="0"/>
                  </a:lnTo>
                  <a:cubicBezTo>
                    <a:pt x="23" y="0"/>
                    <a:pt x="23" y="0"/>
                    <a:pt x="23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871"/>
                    <a:pt x="0" y="871"/>
                    <a:pt x="0" y="871"/>
                  </a:cubicBezTo>
                  <a:cubicBezTo>
                    <a:pt x="0" y="883"/>
                    <a:pt x="11" y="895"/>
                    <a:pt x="23" y="895"/>
                  </a:cubicBezTo>
                  <a:cubicBezTo>
                    <a:pt x="1254" y="895"/>
                    <a:pt x="1254" y="895"/>
                    <a:pt x="1254" y="895"/>
                  </a:cubicBezTo>
                  <a:cubicBezTo>
                    <a:pt x="1266" y="895"/>
                    <a:pt x="1272" y="883"/>
                    <a:pt x="1272" y="871"/>
                  </a:cubicBezTo>
                  <a:cubicBezTo>
                    <a:pt x="1272" y="23"/>
                    <a:pt x="1272" y="23"/>
                    <a:pt x="1272" y="23"/>
                  </a:cubicBezTo>
                  <a:cubicBezTo>
                    <a:pt x="1272" y="11"/>
                    <a:pt x="1266" y="0"/>
                    <a:pt x="1254" y="0"/>
                  </a:cubicBezTo>
                  <a:close/>
                  <a:moveTo>
                    <a:pt x="1195" y="818"/>
                  </a:moveTo>
                  <a:lnTo>
                    <a:pt x="1195" y="818"/>
                  </a:lnTo>
                  <a:cubicBezTo>
                    <a:pt x="706" y="818"/>
                    <a:pt x="706" y="818"/>
                    <a:pt x="706" y="818"/>
                  </a:cubicBezTo>
                  <a:cubicBezTo>
                    <a:pt x="677" y="818"/>
                    <a:pt x="653" y="836"/>
                    <a:pt x="636" y="859"/>
                  </a:cubicBezTo>
                  <a:lnTo>
                    <a:pt x="636" y="859"/>
                  </a:lnTo>
                  <a:lnTo>
                    <a:pt x="636" y="859"/>
                  </a:lnTo>
                  <a:lnTo>
                    <a:pt x="636" y="859"/>
                  </a:lnTo>
                  <a:lnTo>
                    <a:pt x="636" y="859"/>
                  </a:lnTo>
                  <a:cubicBezTo>
                    <a:pt x="624" y="836"/>
                    <a:pt x="600" y="818"/>
                    <a:pt x="565" y="818"/>
                  </a:cubicBezTo>
                  <a:cubicBezTo>
                    <a:pt x="76" y="818"/>
                    <a:pt x="76" y="818"/>
                    <a:pt x="76" y="818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565" y="70"/>
                    <a:pt x="565" y="70"/>
                    <a:pt x="565" y="70"/>
                  </a:cubicBezTo>
                  <a:cubicBezTo>
                    <a:pt x="606" y="70"/>
                    <a:pt x="636" y="100"/>
                    <a:pt x="636" y="135"/>
                  </a:cubicBezTo>
                  <a:lnTo>
                    <a:pt x="636" y="135"/>
                  </a:lnTo>
                  <a:cubicBezTo>
                    <a:pt x="641" y="100"/>
                    <a:pt x="671" y="70"/>
                    <a:pt x="706" y="70"/>
                  </a:cubicBezTo>
                  <a:cubicBezTo>
                    <a:pt x="1195" y="70"/>
                    <a:pt x="1195" y="70"/>
                    <a:pt x="1195" y="70"/>
                  </a:cubicBezTo>
                  <a:lnTo>
                    <a:pt x="1195" y="8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5" name="Google Shape;1285;p24"/>
            <p:cNvSpPr/>
            <p:nvPr/>
          </p:nvSpPr>
          <p:spPr>
            <a:xfrm>
              <a:off x="15540312" y="9612447"/>
              <a:ext cx="198925" cy="12180"/>
            </a:xfrm>
            <a:custGeom>
              <a:rect b="b" l="l" r="r" t="t"/>
              <a:pathLst>
                <a:path extrusionOk="0" h="25" w="431">
                  <a:moveTo>
                    <a:pt x="0" y="24"/>
                  </a:moveTo>
                  <a:lnTo>
                    <a:pt x="430" y="24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6" name="Google Shape;1286;p24"/>
            <p:cNvSpPr/>
            <p:nvPr/>
          </p:nvSpPr>
          <p:spPr>
            <a:xfrm>
              <a:off x="15540312" y="9659136"/>
              <a:ext cx="198925" cy="12180"/>
            </a:xfrm>
            <a:custGeom>
              <a:rect b="b" l="l" r="r" t="t"/>
              <a:pathLst>
                <a:path extrusionOk="0" h="25" w="431">
                  <a:moveTo>
                    <a:pt x="0" y="24"/>
                  </a:moveTo>
                  <a:lnTo>
                    <a:pt x="430" y="24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7" name="Google Shape;1287;p24"/>
            <p:cNvSpPr/>
            <p:nvPr/>
          </p:nvSpPr>
          <p:spPr>
            <a:xfrm>
              <a:off x="15540312" y="9703796"/>
              <a:ext cx="198925" cy="14210"/>
            </a:xfrm>
            <a:custGeom>
              <a:rect b="b" l="l" r="r" t="t"/>
              <a:pathLst>
                <a:path extrusionOk="0" h="31" w="431">
                  <a:moveTo>
                    <a:pt x="0" y="30"/>
                  </a:moveTo>
                  <a:lnTo>
                    <a:pt x="430" y="30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8" name="Google Shape;1288;p24"/>
            <p:cNvSpPr/>
            <p:nvPr/>
          </p:nvSpPr>
          <p:spPr>
            <a:xfrm>
              <a:off x="15540312" y="9750485"/>
              <a:ext cx="198925" cy="14209"/>
            </a:xfrm>
            <a:custGeom>
              <a:rect b="b" l="l" r="r" t="t"/>
              <a:pathLst>
                <a:path extrusionOk="0" h="31" w="431">
                  <a:moveTo>
                    <a:pt x="0" y="30"/>
                  </a:moveTo>
                  <a:lnTo>
                    <a:pt x="430" y="30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9" name="Google Shape;1289;p24"/>
            <p:cNvSpPr/>
            <p:nvPr/>
          </p:nvSpPr>
          <p:spPr>
            <a:xfrm>
              <a:off x="15540312" y="9797175"/>
              <a:ext cx="198925" cy="14210"/>
            </a:xfrm>
            <a:custGeom>
              <a:rect b="b" l="l" r="r" t="t"/>
              <a:pathLst>
                <a:path extrusionOk="0" h="30" w="431">
                  <a:moveTo>
                    <a:pt x="0" y="29"/>
                  </a:moveTo>
                  <a:lnTo>
                    <a:pt x="430" y="29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0" name="Google Shape;1290;p24"/>
            <p:cNvSpPr/>
            <p:nvPr/>
          </p:nvSpPr>
          <p:spPr>
            <a:xfrm>
              <a:off x="15540312" y="9843864"/>
              <a:ext cx="198925" cy="14209"/>
            </a:xfrm>
            <a:custGeom>
              <a:rect b="b" l="l" r="r" t="t"/>
              <a:pathLst>
                <a:path extrusionOk="0" h="30" w="431">
                  <a:moveTo>
                    <a:pt x="0" y="29"/>
                  </a:moveTo>
                  <a:lnTo>
                    <a:pt x="430" y="29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1" name="Google Shape;1291;p24"/>
            <p:cNvSpPr/>
            <p:nvPr/>
          </p:nvSpPr>
          <p:spPr>
            <a:xfrm>
              <a:off x="15272371" y="9612447"/>
              <a:ext cx="198925" cy="12180"/>
            </a:xfrm>
            <a:custGeom>
              <a:rect b="b" l="l" r="r" t="t"/>
              <a:pathLst>
                <a:path extrusionOk="0" h="25" w="431">
                  <a:moveTo>
                    <a:pt x="0" y="24"/>
                  </a:moveTo>
                  <a:lnTo>
                    <a:pt x="430" y="24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2" name="Google Shape;1292;p24"/>
            <p:cNvSpPr/>
            <p:nvPr/>
          </p:nvSpPr>
          <p:spPr>
            <a:xfrm>
              <a:off x="15272371" y="9659136"/>
              <a:ext cx="198925" cy="12180"/>
            </a:xfrm>
            <a:custGeom>
              <a:rect b="b" l="l" r="r" t="t"/>
              <a:pathLst>
                <a:path extrusionOk="0" h="25" w="431">
                  <a:moveTo>
                    <a:pt x="0" y="24"/>
                  </a:moveTo>
                  <a:lnTo>
                    <a:pt x="430" y="24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3" name="Google Shape;1293;p24"/>
            <p:cNvSpPr/>
            <p:nvPr/>
          </p:nvSpPr>
          <p:spPr>
            <a:xfrm>
              <a:off x="15272371" y="9703796"/>
              <a:ext cx="198925" cy="14210"/>
            </a:xfrm>
            <a:custGeom>
              <a:rect b="b" l="l" r="r" t="t"/>
              <a:pathLst>
                <a:path extrusionOk="0" h="31" w="431">
                  <a:moveTo>
                    <a:pt x="0" y="30"/>
                  </a:moveTo>
                  <a:lnTo>
                    <a:pt x="430" y="30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4" name="Google Shape;1294;p24"/>
            <p:cNvSpPr/>
            <p:nvPr/>
          </p:nvSpPr>
          <p:spPr>
            <a:xfrm>
              <a:off x="15272371" y="9750485"/>
              <a:ext cx="198925" cy="14209"/>
            </a:xfrm>
            <a:custGeom>
              <a:rect b="b" l="l" r="r" t="t"/>
              <a:pathLst>
                <a:path extrusionOk="0" h="31" w="431">
                  <a:moveTo>
                    <a:pt x="0" y="30"/>
                  </a:moveTo>
                  <a:lnTo>
                    <a:pt x="430" y="30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5" name="Google Shape;1295;p24"/>
            <p:cNvSpPr/>
            <p:nvPr/>
          </p:nvSpPr>
          <p:spPr>
            <a:xfrm>
              <a:off x="15272371" y="9797175"/>
              <a:ext cx="198925" cy="14210"/>
            </a:xfrm>
            <a:custGeom>
              <a:rect b="b" l="l" r="r" t="t"/>
              <a:pathLst>
                <a:path extrusionOk="0" h="30" w="431">
                  <a:moveTo>
                    <a:pt x="0" y="29"/>
                  </a:moveTo>
                  <a:lnTo>
                    <a:pt x="430" y="29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6" name="Google Shape;1296;p24"/>
            <p:cNvSpPr/>
            <p:nvPr/>
          </p:nvSpPr>
          <p:spPr>
            <a:xfrm>
              <a:off x="15272371" y="9843864"/>
              <a:ext cx="198925" cy="14209"/>
            </a:xfrm>
            <a:custGeom>
              <a:rect b="b" l="l" r="r" t="t"/>
              <a:pathLst>
                <a:path extrusionOk="0" h="30" w="431">
                  <a:moveTo>
                    <a:pt x="0" y="29"/>
                  </a:moveTo>
                  <a:lnTo>
                    <a:pt x="430" y="29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7" name="Google Shape;1297;p24"/>
            <p:cNvSpPr/>
            <p:nvPr/>
          </p:nvSpPr>
          <p:spPr>
            <a:xfrm>
              <a:off x="15059237" y="5966604"/>
              <a:ext cx="133970" cy="46689"/>
            </a:xfrm>
            <a:custGeom>
              <a:rect b="b" l="l" r="r" t="t"/>
              <a:pathLst>
                <a:path extrusionOk="0" h="101" w="290">
                  <a:moveTo>
                    <a:pt x="6" y="0"/>
                  </a:moveTo>
                  <a:lnTo>
                    <a:pt x="0" y="100"/>
                  </a:lnTo>
                  <a:lnTo>
                    <a:pt x="289" y="100"/>
                  </a:lnTo>
                  <a:lnTo>
                    <a:pt x="283" y="0"/>
                  </a:lnTo>
                  <a:lnTo>
                    <a:pt x="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8" name="Google Shape;1298;p24"/>
            <p:cNvSpPr/>
            <p:nvPr/>
          </p:nvSpPr>
          <p:spPr>
            <a:xfrm>
              <a:off x="14939477" y="5727068"/>
              <a:ext cx="371461" cy="231418"/>
            </a:xfrm>
            <a:custGeom>
              <a:rect b="b" l="l" r="r" t="t"/>
              <a:pathLst>
                <a:path extrusionOk="0" h="501" w="808">
                  <a:moveTo>
                    <a:pt x="542" y="500"/>
                  </a:moveTo>
                  <a:lnTo>
                    <a:pt x="807" y="500"/>
                  </a:lnTo>
                  <a:lnTo>
                    <a:pt x="807" y="0"/>
                  </a:lnTo>
                  <a:lnTo>
                    <a:pt x="400" y="0"/>
                  </a:lnTo>
                  <a:lnTo>
                    <a:pt x="400" y="59"/>
                  </a:lnTo>
                  <a:lnTo>
                    <a:pt x="730" y="59"/>
                  </a:lnTo>
                  <a:lnTo>
                    <a:pt x="730" y="441"/>
                  </a:lnTo>
                  <a:lnTo>
                    <a:pt x="536" y="441"/>
                  </a:lnTo>
                  <a:lnTo>
                    <a:pt x="400" y="441"/>
                  </a:lnTo>
                  <a:lnTo>
                    <a:pt x="400" y="500"/>
                  </a:lnTo>
                  <a:lnTo>
                    <a:pt x="542" y="500"/>
                  </a:lnTo>
                  <a:close/>
                  <a:moveTo>
                    <a:pt x="400" y="0"/>
                  </a:moveTo>
                  <a:lnTo>
                    <a:pt x="0" y="0"/>
                  </a:lnTo>
                  <a:lnTo>
                    <a:pt x="0" y="500"/>
                  </a:lnTo>
                  <a:lnTo>
                    <a:pt x="265" y="500"/>
                  </a:lnTo>
                  <a:lnTo>
                    <a:pt x="400" y="500"/>
                  </a:lnTo>
                  <a:lnTo>
                    <a:pt x="400" y="441"/>
                  </a:lnTo>
                  <a:lnTo>
                    <a:pt x="271" y="441"/>
                  </a:lnTo>
                  <a:lnTo>
                    <a:pt x="71" y="441"/>
                  </a:lnTo>
                  <a:lnTo>
                    <a:pt x="71" y="441"/>
                  </a:lnTo>
                  <a:lnTo>
                    <a:pt x="71" y="59"/>
                  </a:lnTo>
                  <a:lnTo>
                    <a:pt x="400" y="59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9" name="Google Shape;1299;p24"/>
            <p:cNvSpPr/>
            <p:nvPr/>
          </p:nvSpPr>
          <p:spPr>
            <a:xfrm>
              <a:off x="15034879" y="6023445"/>
              <a:ext cx="182687" cy="20300"/>
            </a:xfrm>
            <a:custGeom>
              <a:rect b="b" l="l" r="r" t="t"/>
              <a:pathLst>
                <a:path extrusionOk="0" h="43" w="396">
                  <a:moveTo>
                    <a:pt x="0" y="0"/>
                  </a:moveTo>
                  <a:lnTo>
                    <a:pt x="0" y="42"/>
                  </a:lnTo>
                  <a:lnTo>
                    <a:pt x="395" y="42"/>
                  </a:lnTo>
                  <a:lnTo>
                    <a:pt x="395" y="0"/>
                  </a:lnTo>
                  <a:lnTo>
                    <a:pt x="342" y="0"/>
                  </a:lnTo>
                  <a:lnTo>
                    <a:pt x="5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0" name="Google Shape;1300;p24"/>
            <p:cNvSpPr/>
            <p:nvPr/>
          </p:nvSpPr>
          <p:spPr>
            <a:xfrm>
              <a:off x="8884443" y="5000336"/>
              <a:ext cx="1081909" cy="2423795"/>
            </a:xfrm>
            <a:custGeom>
              <a:rect b="b" l="l" r="r" t="t"/>
              <a:pathLst>
                <a:path extrusionOk="0" h="5265" w="2350">
                  <a:moveTo>
                    <a:pt x="0" y="5264"/>
                  </a:moveTo>
                  <a:lnTo>
                    <a:pt x="0" y="5264"/>
                  </a:lnTo>
                  <a:cubicBezTo>
                    <a:pt x="0" y="3662"/>
                    <a:pt x="512" y="2178"/>
                    <a:pt x="1407" y="989"/>
                  </a:cubicBezTo>
                  <a:cubicBezTo>
                    <a:pt x="1955" y="259"/>
                    <a:pt x="2349" y="0"/>
                    <a:pt x="2349" y="0"/>
                  </a:cubicBezTo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1" name="Google Shape;1301;p24"/>
            <p:cNvSpPr/>
            <p:nvPr/>
          </p:nvSpPr>
          <p:spPr>
            <a:xfrm>
              <a:off x="14521328" y="4237064"/>
              <a:ext cx="1664474" cy="3241875"/>
            </a:xfrm>
            <a:custGeom>
              <a:rect b="b" l="l" r="r" t="t"/>
              <a:pathLst>
                <a:path extrusionOk="0" h="7043" w="3616">
                  <a:moveTo>
                    <a:pt x="3615" y="7042"/>
                  </a:moveTo>
                  <a:lnTo>
                    <a:pt x="3615" y="7042"/>
                  </a:lnTo>
                  <a:cubicBezTo>
                    <a:pt x="3615" y="5529"/>
                    <a:pt x="3227" y="4104"/>
                    <a:pt x="2544" y="2862"/>
                  </a:cubicBezTo>
                  <a:cubicBezTo>
                    <a:pt x="1920" y="1731"/>
                    <a:pt x="1042" y="74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2" name="Google Shape;1302;p24"/>
            <p:cNvSpPr/>
            <p:nvPr/>
          </p:nvSpPr>
          <p:spPr>
            <a:xfrm>
              <a:off x="8728146" y="7298270"/>
              <a:ext cx="316656" cy="320737"/>
            </a:xfrm>
            <a:custGeom>
              <a:rect b="b" l="l" r="r" t="t"/>
              <a:pathLst>
                <a:path extrusionOk="0" h="695" w="690">
                  <a:moveTo>
                    <a:pt x="689" y="347"/>
                  </a:moveTo>
                  <a:lnTo>
                    <a:pt x="689" y="347"/>
                  </a:lnTo>
                  <a:cubicBezTo>
                    <a:pt x="689" y="153"/>
                    <a:pt x="536" y="0"/>
                    <a:pt x="342" y="0"/>
                  </a:cubicBezTo>
                  <a:cubicBezTo>
                    <a:pt x="153" y="0"/>
                    <a:pt x="0" y="153"/>
                    <a:pt x="0" y="347"/>
                  </a:cubicBezTo>
                  <a:cubicBezTo>
                    <a:pt x="0" y="535"/>
                    <a:pt x="153" y="694"/>
                    <a:pt x="342" y="694"/>
                  </a:cubicBezTo>
                  <a:cubicBezTo>
                    <a:pt x="536" y="694"/>
                    <a:pt x="689" y="535"/>
                    <a:pt x="689" y="34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3" name="Google Shape;1303;p24"/>
            <p:cNvSpPr/>
            <p:nvPr/>
          </p:nvSpPr>
          <p:spPr>
            <a:xfrm>
              <a:off x="10575308" y="5796087"/>
              <a:ext cx="247641" cy="247657"/>
            </a:xfrm>
            <a:custGeom>
              <a:rect b="b" l="l" r="r" t="t"/>
              <a:pathLst>
                <a:path extrusionOk="0" h="537" w="537">
                  <a:moveTo>
                    <a:pt x="536" y="265"/>
                  </a:moveTo>
                  <a:lnTo>
                    <a:pt x="536" y="265"/>
                  </a:lnTo>
                  <a:cubicBezTo>
                    <a:pt x="536" y="118"/>
                    <a:pt x="412" y="0"/>
                    <a:pt x="265" y="0"/>
                  </a:cubicBezTo>
                  <a:cubicBezTo>
                    <a:pt x="118" y="0"/>
                    <a:pt x="0" y="118"/>
                    <a:pt x="0" y="265"/>
                  </a:cubicBezTo>
                  <a:cubicBezTo>
                    <a:pt x="0" y="412"/>
                    <a:pt x="118" y="536"/>
                    <a:pt x="265" y="536"/>
                  </a:cubicBezTo>
                  <a:cubicBezTo>
                    <a:pt x="412" y="536"/>
                    <a:pt x="536" y="412"/>
                    <a:pt x="536" y="26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4" name="Google Shape;1304;p24"/>
            <p:cNvSpPr/>
            <p:nvPr/>
          </p:nvSpPr>
          <p:spPr>
            <a:xfrm>
              <a:off x="15593088" y="6884155"/>
              <a:ext cx="1189489" cy="1193628"/>
            </a:xfrm>
            <a:custGeom>
              <a:rect b="b" l="l" r="r" t="t"/>
              <a:pathLst>
                <a:path extrusionOk="0" h="2591" w="2586">
                  <a:moveTo>
                    <a:pt x="2585" y="1295"/>
                  </a:moveTo>
                  <a:lnTo>
                    <a:pt x="2585" y="1295"/>
                  </a:lnTo>
                  <a:cubicBezTo>
                    <a:pt x="2585" y="583"/>
                    <a:pt x="2008" y="0"/>
                    <a:pt x="1289" y="0"/>
                  </a:cubicBezTo>
                  <a:cubicBezTo>
                    <a:pt x="577" y="0"/>
                    <a:pt x="0" y="583"/>
                    <a:pt x="0" y="1295"/>
                  </a:cubicBezTo>
                  <a:cubicBezTo>
                    <a:pt x="0" y="2007"/>
                    <a:pt x="577" y="2590"/>
                    <a:pt x="1289" y="2590"/>
                  </a:cubicBezTo>
                  <a:cubicBezTo>
                    <a:pt x="2008" y="2590"/>
                    <a:pt x="2585" y="2007"/>
                    <a:pt x="2585" y="129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5" name="Google Shape;1305;p24"/>
            <p:cNvSpPr/>
            <p:nvPr/>
          </p:nvSpPr>
          <p:spPr>
            <a:xfrm>
              <a:off x="13955000" y="3672730"/>
              <a:ext cx="1130625" cy="1130698"/>
            </a:xfrm>
            <a:custGeom>
              <a:rect b="b" l="l" r="r" t="t"/>
              <a:pathLst>
                <a:path extrusionOk="0" h="2456" w="2456">
                  <a:moveTo>
                    <a:pt x="2455" y="1230"/>
                  </a:moveTo>
                  <a:lnTo>
                    <a:pt x="2455" y="1230"/>
                  </a:lnTo>
                  <a:cubicBezTo>
                    <a:pt x="2455" y="553"/>
                    <a:pt x="1907" y="0"/>
                    <a:pt x="1230" y="0"/>
                  </a:cubicBezTo>
                  <a:cubicBezTo>
                    <a:pt x="547" y="0"/>
                    <a:pt x="0" y="553"/>
                    <a:pt x="0" y="1230"/>
                  </a:cubicBezTo>
                  <a:cubicBezTo>
                    <a:pt x="0" y="1907"/>
                    <a:pt x="547" y="2455"/>
                    <a:pt x="1230" y="2455"/>
                  </a:cubicBezTo>
                  <a:cubicBezTo>
                    <a:pt x="1907" y="2455"/>
                    <a:pt x="2455" y="1907"/>
                    <a:pt x="2455" y="123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6" name="Google Shape;1306;p24"/>
            <p:cNvSpPr/>
            <p:nvPr/>
          </p:nvSpPr>
          <p:spPr>
            <a:xfrm>
              <a:off x="9529936" y="4559828"/>
              <a:ext cx="876893" cy="876951"/>
            </a:xfrm>
            <a:custGeom>
              <a:rect b="b" l="l" r="r" t="t"/>
              <a:pathLst>
                <a:path extrusionOk="0" h="1903" w="1903">
                  <a:moveTo>
                    <a:pt x="1902" y="954"/>
                  </a:moveTo>
                  <a:lnTo>
                    <a:pt x="1902" y="954"/>
                  </a:lnTo>
                  <a:cubicBezTo>
                    <a:pt x="1902" y="430"/>
                    <a:pt x="1472" y="0"/>
                    <a:pt x="948" y="0"/>
                  </a:cubicBezTo>
                  <a:cubicBezTo>
                    <a:pt x="424" y="0"/>
                    <a:pt x="0" y="430"/>
                    <a:pt x="0" y="954"/>
                  </a:cubicBezTo>
                  <a:cubicBezTo>
                    <a:pt x="0" y="1478"/>
                    <a:pt x="424" y="1902"/>
                    <a:pt x="948" y="1902"/>
                  </a:cubicBezTo>
                  <a:cubicBezTo>
                    <a:pt x="1472" y="1902"/>
                    <a:pt x="1902" y="1478"/>
                    <a:pt x="1902" y="95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7" name="Google Shape;1307;p24"/>
            <p:cNvSpPr/>
            <p:nvPr/>
          </p:nvSpPr>
          <p:spPr>
            <a:xfrm>
              <a:off x="7766000" y="7032342"/>
              <a:ext cx="895161" cy="895221"/>
            </a:xfrm>
            <a:custGeom>
              <a:rect b="b" l="l" r="r" t="t"/>
              <a:pathLst>
                <a:path extrusionOk="0" h="1943" w="1944">
                  <a:moveTo>
                    <a:pt x="1943" y="971"/>
                  </a:moveTo>
                  <a:lnTo>
                    <a:pt x="1943" y="971"/>
                  </a:lnTo>
                  <a:cubicBezTo>
                    <a:pt x="1943" y="436"/>
                    <a:pt x="1507" y="0"/>
                    <a:pt x="972" y="0"/>
                  </a:cubicBezTo>
                  <a:cubicBezTo>
                    <a:pt x="436" y="0"/>
                    <a:pt x="0" y="436"/>
                    <a:pt x="0" y="971"/>
                  </a:cubicBezTo>
                  <a:cubicBezTo>
                    <a:pt x="0" y="1506"/>
                    <a:pt x="436" y="1942"/>
                    <a:pt x="972" y="1942"/>
                  </a:cubicBezTo>
                  <a:cubicBezTo>
                    <a:pt x="1507" y="1942"/>
                    <a:pt x="1943" y="1506"/>
                    <a:pt x="1943" y="97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9546174" y="10349328"/>
              <a:ext cx="917490" cy="917550"/>
            </a:xfrm>
            <a:custGeom>
              <a:rect b="b" l="l" r="r" t="t"/>
              <a:pathLst>
                <a:path extrusionOk="0" h="1991" w="1992">
                  <a:moveTo>
                    <a:pt x="1991" y="995"/>
                  </a:moveTo>
                  <a:lnTo>
                    <a:pt x="1991" y="995"/>
                  </a:lnTo>
                  <a:cubicBezTo>
                    <a:pt x="1991" y="447"/>
                    <a:pt x="1543" y="0"/>
                    <a:pt x="996" y="0"/>
                  </a:cubicBezTo>
                  <a:cubicBezTo>
                    <a:pt x="448" y="0"/>
                    <a:pt x="0" y="447"/>
                    <a:pt x="0" y="995"/>
                  </a:cubicBezTo>
                  <a:cubicBezTo>
                    <a:pt x="0" y="1542"/>
                    <a:pt x="448" y="1990"/>
                    <a:pt x="996" y="1990"/>
                  </a:cubicBezTo>
                  <a:cubicBezTo>
                    <a:pt x="1543" y="1990"/>
                    <a:pt x="1991" y="1542"/>
                    <a:pt x="1991" y="99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9" name="Google Shape;1309;p24"/>
            <p:cNvSpPr/>
            <p:nvPr/>
          </p:nvSpPr>
          <p:spPr>
            <a:xfrm>
              <a:off x="10520501" y="10282340"/>
              <a:ext cx="3138142" cy="456745"/>
            </a:xfrm>
            <a:custGeom>
              <a:rect b="b" l="l" r="r" t="t"/>
              <a:pathLst>
                <a:path extrusionOk="0" h="990" w="6819">
                  <a:moveTo>
                    <a:pt x="0" y="0"/>
                  </a:moveTo>
                  <a:lnTo>
                    <a:pt x="0" y="0"/>
                  </a:lnTo>
                  <a:cubicBezTo>
                    <a:pt x="1072" y="624"/>
                    <a:pt x="2314" y="989"/>
                    <a:pt x="3645" y="989"/>
                  </a:cubicBezTo>
                  <a:cubicBezTo>
                    <a:pt x="4786" y="989"/>
                    <a:pt x="5858" y="724"/>
                    <a:pt x="6818" y="253"/>
                  </a:cubicBezTo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0" name="Google Shape;1310;p24"/>
            <p:cNvSpPr/>
            <p:nvPr/>
          </p:nvSpPr>
          <p:spPr>
            <a:xfrm>
              <a:off x="10356083" y="10113852"/>
              <a:ext cx="316656" cy="320737"/>
            </a:xfrm>
            <a:custGeom>
              <a:rect b="b" l="l" r="r" t="t"/>
              <a:pathLst>
                <a:path extrusionOk="0" h="696" w="690">
                  <a:moveTo>
                    <a:pt x="689" y="348"/>
                  </a:moveTo>
                  <a:lnTo>
                    <a:pt x="689" y="348"/>
                  </a:lnTo>
                  <a:cubicBezTo>
                    <a:pt x="689" y="159"/>
                    <a:pt x="536" y="0"/>
                    <a:pt x="347" y="0"/>
                  </a:cubicBezTo>
                  <a:cubicBezTo>
                    <a:pt x="153" y="0"/>
                    <a:pt x="0" y="159"/>
                    <a:pt x="0" y="348"/>
                  </a:cubicBezTo>
                  <a:cubicBezTo>
                    <a:pt x="0" y="542"/>
                    <a:pt x="153" y="695"/>
                    <a:pt x="347" y="695"/>
                  </a:cubicBezTo>
                  <a:cubicBezTo>
                    <a:pt x="536" y="695"/>
                    <a:pt x="689" y="542"/>
                    <a:pt x="689" y="34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1" name="Google Shape;1311;p24"/>
            <p:cNvSpPr/>
            <p:nvPr/>
          </p:nvSpPr>
          <p:spPr>
            <a:xfrm>
              <a:off x="13199898" y="9941303"/>
              <a:ext cx="921550" cy="925670"/>
            </a:xfrm>
            <a:custGeom>
              <a:rect b="b" l="l" r="r" t="t"/>
              <a:pathLst>
                <a:path extrusionOk="0" h="2009" w="2003">
                  <a:moveTo>
                    <a:pt x="2002" y="1006"/>
                  </a:moveTo>
                  <a:lnTo>
                    <a:pt x="2002" y="1006"/>
                  </a:lnTo>
                  <a:cubicBezTo>
                    <a:pt x="2002" y="453"/>
                    <a:pt x="1554" y="0"/>
                    <a:pt x="1001" y="0"/>
                  </a:cubicBezTo>
                  <a:cubicBezTo>
                    <a:pt x="447" y="0"/>
                    <a:pt x="0" y="453"/>
                    <a:pt x="0" y="1006"/>
                  </a:cubicBezTo>
                  <a:cubicBezTo>
                    <a:pt x="0" y="1560"/>
                    <a:pt x="447" y="2008"/>
                    <a:pt x="1001" y="2008"/>
                  </a:cubicBezTo>
                  <a:cubicBezTo>
                    <a:pt x="1554" y="2008"/>
                    <a:pt x="2002" y="1560"/>
                    <a:pt x="2002" y="100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2" name="Google Shape;1312;p24"/>
            <p:cNvSpPr/>
            <p:nvPr/>
          </p:nvSpPr>
          <p:spPr>
            <a:xfrm>
              <a:off x="13147121" y="5558578"/>
              <a:ext cx="781491" cy="781542"/>
            </a:xfrm>
            <a:custGeom>
              <a:rect b="b" l="l" r="r" t="t"/>
              <a:pathLst>
                <a:path extrusionOk="0" h="1696" w="1697">
                  <a:moveTo>
                    <a:pt x="1696" y="848"/>
                  </a:moveTo>
                  <a:lnTo>
                    <a:pt x="1696" y="848"/>
                  </a:lnTo>
                  <a:cubicBezTo>
                    <a:pt x="1696" y="376"/>
                    <a:pt x="1313" y="0"/>
                    <a:pt x="848" y="0"/>
                  </a:cubicBezTo>
                  <a:cubicBezTo>
                    <a:pt x="377" y="0"/>
                    <a:pt x="0" y="376"/>
                    <a:pt x="0" y="848"/>
                  </a:cubicBezTo>
                  <a:cubicBezTo>
                    <a:pt x="0" y="1313"/>
                    <a:pt x="377" y="1695"/>
                    <a:pt x="848" y="1695"/>
                  </a:cubicBezTo>
                  <a:cubicBezTo>
                    <a:pt x="1313" y="1695"/>
                    <a:pt x="1696" y="1313"/>
                    <a:pt x="1696" y="84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3" name="Google Shape;1313;p24"/>
            <p:cNvSpPr/>
            <p:nvPr/>
          </p:nvSpPr>
          <p:spPr>
            <a:xfrm>
              <a:off x="14300075" y="4074664"/>
              <a:ext cx="109611" cy="403965"/>
            </a:xfrm>
            <a:custGeom>
              <a:rect b="b" l="l" r="r" t="t"/>
              <a:pathLst>
                <a:path extrusionOk="0" h="878" w="237">
                  <a:moveTo>
                    <a:pt x="236" y="877"/>
                  </a:moveTo>
                  <a:lnTo>
                    <a:pt x="0" y="877"/>
                  </a:lnTo>
                  <a:lnTo>
                    <a:pt x="0" y="0"/>
                  </a:lnTo>
                  <a:lnTo>
                    <a:pt x="236" y="0"/>
                  </a:lnTo>
                  <a:lnTo>
                    <a:pt x="236" y="87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4" name="Google Shape;1314;p24"/>
            <p:cNvSpPr/>
            <p:nvPr/>
          </p:nvSpPr>
          <p:spPr>
            <a:xfrm>
              <a:off x="14462462" y="4267511"/>
              <a:ext cx="121791" cy="211118"/>
            </a:xfrm>
            <a:custGeom>
              <a:rect b="b" l="l" r="r" t="t"/>
              <a:pathLst>
                <a:path extrusionOk="0" h="460" w="266">
                  <a:moveTo>
                    <a:pt x="265" y="459"/>
                  </a:moveTo>
                  <a:lnTo>
                    <a:pt x="0" y="459"/>
                  </a:lnTo>
                  <a:lnTo>
                    <a:pt x="0" y="0"/>
                  </a:lnTo>
                  <a:lnTo>
                    <a:pt x="265" y="0"/>
                  </a:lnTo>
                  <a:lnTo>
                    <a:pt x="265" y="45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5" name="Google Shape;1315;p24"/>
            <p:cNvSpPr/>
            <p:nvPr/>
          </p:nvSpPr>
          <p:spPr>
            <a:xfrm>
              <a:off x="14635000" y="4163983"/>
              <a:ext cx="109611" cy="314646"/>
            </a:xfrm>
            <a:custGeom>
              <a:rect b="b" l="l" r="r" t="t"/>
              <a:pathLst>
                <a:path extrusionOk="0" h="684" w="237">
                  <a:moveTo>
                    <a:pt x="236" y="683"/>
                  </a:moveTo>
                  <a:lnTo>
                    <a:pt x="0" y="683"/>
                  </a:lnTo>
                  <a:lnTo>
                    <a:pt x="0" y="0"/>
                  </a:lnTo>
                  <a:lnTo>
                    <a:pt x="236" y="0"/>
                  </a:lnTo>
                  <a:lnTo>
                    <a:pt x="236" y="6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316" name="Google Shape;1316;p24"/>
            <p:cNvCxnSpPr/>
            <p:nvPr/>
          </p:nvCxnSpPr>
          <p:spPr>
            <a:xfrm>
              <a:off x="14204673" y="4478629"/>
              <a:ext cx="629252" cy="20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7" name="Google Shape;1317;p24"/>
            <p:cNvCxnSpPr/>
            <p:nvPr/>
          </p:nvCxnSpPr>
          <p:spPr>
            <a:xfrm flipH="1" rot="10800000">
              <a:off x="14204673" y="3932567"/>
              <a:ext cx="2029" cy="54809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18" name="Google Shape;1318;p24"/>
            <p:cNvSpPr/>
            <p:nvPr/>
          </p:nvSpPr>
          <p:spPr>
            <a:xfrm>
              <a:off x="9692323" y="10495488"/>
              <a:ext cx="625193" cy="623204"/>
            </a:xfrm>
            <a:custGeom>
              <a:rect b="b" l="l" r="r" t="t"/>
              <a:pathLst>
                <a:path extrusionOk="0" h="1355" w="1356">
                  <a:moveTo>
                    <a:pt x="1355" y="753"/>
                  </a:moveTo>
                  <a:lnTo>
                    <a:pt x="1355" y="753"/>
                  </a:lnTo>
                  <a:cubicBezTo>
                    <a:pt x="1355" y="600"/>
                    <a:pt x="1355" y="600"/>
                    <a:pt x="1355" y="600"/>
                  </a:cubicBezTo>
                  <a:cubicBezTo>
                    <a:pt x="1237" y="600"/>
                    <a:pt x="1237" y="600"/>
                    <a:pt x="1237" y="600"/>
                  </a:cubicBezTo>
                  <a:cubicBezTo>
                    <a:pt x="1231" y="553"/>
                    <a:pt x="1219" y="506"/>
                    <a:pt x="1202" y="465"/>
                  </a:cubicBezTo>
                  <a:cubicBezTo>
                    <a:pt x="1302" y="400"/>
                    <a:pt x="1302" y="400"/>
                    <a:pt x="1302" y="400"/>
                  </a:cubicBezTo>
                  <a:cubicBezTo>
                    <a:pt x="1231" y="270"/>
                    <a:pt x="1231" y="270"/>
                    <a:pt x="1231" y="270"/>
                  </a:cubicBezTo>
                  <a:cubicBezTo>
                    <a:pt x="1125" y="329"/>
                    <a:pt x="1125" y="329"/>
                    <a:pt x="1125" y="329"/>
                  </a:cubicBezTo>
                  <a:cubicBezTo>
                    <a:pt x="1096" y="294"/>
                    <a:pt x="1060" y="259"/>
                    <a:pt x="1025" y="229"/>
                  </a:cubicBezTo>
                  <a:cubicBezTo>
                    <a:pt x="1084" y="129"/>
                    <a:pt x="1084" y="129"/>
                    <a:pt x="1084" y="129"/>
                  </a:cubicBezTo>
                  <a:cubicBezTo>
                    <a:pt x="954" y="53"/>
                    <a:pt x="954" y="53"/>
                    <a:pt x="954" y="53"/>
                  </a:cubicBezTo>
                  <a:cubicBezTo>
                    <a:pt x="890" y="153"/>
                    <a:pt x="890" y="153"/>
                    <a:pt x="890" y="153"/>
                  </a:cubicBezTo>
                  <a:cubicBezTo>
                    <a:pt x="848" y="135"/>
                    <a:pt x="801" y="123"/>
                    <a:pt x="754" y="117"/>
                  </a:cubicBezTo>
                  <a:cubicBezTo>
                    <a:pt x="754" y="0"/>
                    <a:pt x="754" y="0"/>
                    <a:pt x="754" y="0"/>
                  </a:cubicBezTo>
                  <a:cubicBezTo>
                    <a:pt x="601" y="0"/>
                    <a:pt x="601" y="0"/>
                    <a:pt x="601" y="0"/>
                  </a:cubicBezTo>
                  <a:cubicBezTo>
                    <a:pt x="601" y="117"/>
                    <a:pt x="601" y="117"/>
                    <a:pt x="601" y="117"/>
                  </a:cubicBezTo>
                  <a:cubicBezTo>
                    <a:pt x="554" y="123"/>
                    <a:pt x="507" y="135"/>
                    <a:pt x="466" y="153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271" y="129"/>
                    <a:pt x="271" y="129"/>
                    <a:pt x="271" y="129"/>
                  </a:cubicBezTo>
                  <a:cubicBezTo>
                    <a:pt x="330" y="229"/>
                    <a:pt x="330" y="229"/>
                    <a:pt x="330" y="229"/>
                  </a:cubicBezTo>
                  <a:cubicBezTo>
                    <a:pt x="295" y="259"/>
                    <a:pt x="259" y="294"/>
                    <a:pt x="230" y="329"/>
                  </a:cubicBezTo>
                  <a:cubicBezTo>
                    <a:pt x="130" y="270"/>
                    <a:pt x="130" y="270"/>
                    <a:pt x="130" y="270"/>
                  </a:cubicBezTo>
                  <a:cubicBezTo>
                    <a:pt x="53" y="400"/>
                    <a:pt x="53" y="400"/>
                    <a:pt x="53" y="400"/>
                  </a:cubicBezTo>
                  <a:cubicBezTo>
                    <a:pt x="154" y="465"/>
                    <a:pt x="154" y="465"/>
                    <a:pt x="154" y="465"/>
                  </a:cubicBezTo>
                  <a:cubicBezTo>
                    <a:pt x="136" y="506"/>
                    <a:pt x="124" y="553"/>
                    <a:pt x="118" y="600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118" y="753"/>
                    <a:pt x="118" y="753"/>
                    <a:pt x="118" y="753"/>
                  </a:cubicBezTo>
                  <a:cubicBezTo>
                    <a:pt x="124" y="801"/>
                    <a:pt x="136" y="848"/>
                    <a:pt x="154" y="889"/>
                  </a:cubicBezTo>
                  <a:cubicBezTo>
                    <a:pt x="53" y="953"/>
                    <a:pt x="53" y="953"/>
                    <a:pt x="53" y="953"/>
                  </a:cubicBezTo>
                  <a:cubicBezTo>
                    <a:pt x="130" y="1083"/>
                    <a:pt x="130" y="1083"/>
                    <a:pt x="130" y="1083"/>
                  </a:cubicBezTo>
                  <a:cubicBezTo>
                    <a:pt x="230" y="1024"/>
                    <a:pt x="230" y="1024"/>
                    <a:pt x="230" y="1024"/>
                  </a:cubicBezTo>
                  <a:cubicBezTo>
                    <a:pt x="259" y="1060"/>
                    <a:pt x="295" y="1095"/>
                    <a:pt x="330" y="1124"/>
                  </a:cubicBezTo>
                  <a:cubicBezTo>
                    <a:pt x="271" y="1224"/>
                    <a:pt x="271" y="1224"/>
                    <a:pt x="271" y="1224"/>
                  </a:cubicBezTo>
                  <a:cubicBezTo>
                    <a:pt x="401" y="1301"/>
                    <a:pt x="401" y="1301"/>
                    <a:pt x="401" y="1301"/>
                  </a:cubicBezTo>
                  <a:cubicBezTo>
                    <a:pt x="466" y="1201"/>
                    <a:pt x="466" y="1201"/>
                    <a:pt x="466" y="1201"/>
                  </a:cubicBezTo>
                  <a:cubicBezTo>
                    <a:pt x="507" y="1218"/>
                    <a:pt x="554" y="1230"/>
                    <a:pt x="601" y="1236"/>
                  </a:cubicBezTo>
                  <a:cubicBezTo>
                    <a:pt x="601" y="1354"/>
                    <a:pt x="601" y="1354"/>
                    <a:pt x="601" y="1354"/>
                  </a:cubicBezTo>
                  <a:cubicBezTo>
                    <a:pt x="754" y="1354"/>
                    <a:pt x="754" y="1354"/>
                    <a:pt x="754" y="1354"/>
                  </a:cubicBezTo>
                  <a:cubicBezTo>
                    <a:pt x="754" y="1236"/>
                    <a:pt x="754" y="1236"/>
                    <a:pt x="754" y="1236"/>
                  </a:cubicBezTo>
                  <a:cubicBezTo>
                    <a:pt x="801" y="1230"/>
                    <a:pt x="848" y="1218"/>
                    <a:pt x="890" y="1201"/>
                  </a:cubicBezTo>
                  <a:cubicBezTo>
                    <a:pt x="954" y="1301"/>
                    <a:pt x="954" y="1301"/>
                    <a:pt x="954" y="1301"/>
                  </a:cubicBezTo>
                  <a:cubicBezTo>
                    <a:pt x="1084" y="1224"/>
                    <a:pt x="1084" y="1224"/>
                    <a:pt x="1084" y="1224"/>
                  </a:cubicBezTo>
                  <a:cubicBezTo>
                    <a:pt x="1025" y="1124"/>
                    <a:pt x="1025" y="1124"/>
                    <a:pt x="1025" y="1124"/>
                  </a:cubicBezTo>
                  <a:cubicBezTo>
                    <a:pt x="1060" y="1095"/>
                    <a:pt x="1096" y="1060"/>
                    <a:pt x="1125" y="1024"/>
                  </a:cubicBezTo>
                  <a:cubicBezTo>
                    <a:pt x="1231" y="1083"/>
                    <a:pt x="1231" y="1083"/>
                    <a:pt x="1231" y="1083"/>
                  </a:cubicBezTo>
                  <a:cubicBezTo>
                    <a:pt x="1302" y="953"/>
                    <a:pt x="1302" y="953"/>
                    <a:pt x="1302" y="953"/>
                  </a:cubicBezTo>
                  <a:cubicBezTo>
                    <a:pt x="1202" y="889"/>
                    <a:pt x="1202" y="889"/>
                    <a:pt x="1202" y="889"/>
                  </a:cubicBezTo>
                  <a:cubicBezTo>
                    <a:pt x="1219" y="848"/>
                    <a:pt x="1231" y="801"/>
                    <a:pt x="1237" y="753"/>
                  </a:cubicBezTo>
                  <a:lnTo>
                    <a:pt x="1355" y="753"/>
                  </a:lnTo>
                  <a:close/>
                  <a:moveTo>
                    <a:pt x="336" y="677"/>
                  </a:moveTo>
                  <a:lnTo>
                    <a:pt x="336" y="677"/>
                  </a:lnTo>
                  <a:cubicBezTo>
                    <a:pt x="336" y="488"/>
                    <a:pt x="489" y="335"/>
                    <a:pt x="678" y="335"/>
                  </a:cubicBezTo>
                  <a:cubicBezTo>
                    <a:pt x="866" y="335"/>
                    <a:pt x="1019" y="488"/>
                    <a:pt x="1019" y="677"/>
                  </a:cubicBezTo>
                  <a:cubicBezTo>
                    <a:pt x="1019" y="865"/>
                    <a:pt x="866" y="1018"/>
                    <a:pt x="678" y="1018"/>
                  </a:cubicBezTo>
                  <a:cubicBezTo>
                    <a:pt x="489" y="1018"/>
                    <a:pt x="336" y="865"/>
                    <a:pt x="336" y="6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9" name="Google Shape;1319;p24"/>
            <p:cNvSpPr/>
            <p:nvPr/>
          </p:nvSpPr>
          <p:spPr>
            <a:xfrm>
              <a:off x="15838698" y="7168352"/>
              <a:ext cx="694208" cy="566363"/>
            </a:xfrm>
            <a:custGeom>
              <a:rect b="b" l="l" r="r" t="t"/>
              <a:pathLst>
                <a:path extrusionOk="0" h="1231" w="1508">
                  <a:moveTo>
                    <a:pt x="1389" y="595"/>
                  </a:moveTo>
                  <a:lnTo>
                    <a:pt x="1389" y="571"/>
                  </a:lnTo>
                  <a:lnTo>
                    <a:pt x="1472" y="571"/>
                  </a:lnTo>
                  <a:lnTo>
                    <a:pt x="1472" y="495"/>
                  </a:lnTo>
                  <a:lnTo>
                    <a:pt x="1507" y="495"/>
                  </a:lnTo>
                  <a:lnTo>
                    <a:pt x="1130" y="247"/>
                  </a:lnTo>
                  <a:lnTo>
                    <a:pt x="753" y="0"/>
                  </a:lnTo>
                  <a:lnTo>
                    <a:pt x="377" y="247"/>
                  </a:lnTo>
                  <a:lnTo>
                    <a:pt x="0" y="495"/>
                  </a:lnTo>
                  <a:lnTo>
                    <a:pt x="35" y="495"/>
                  </a:lnTo>
                  <a:lnTo>
                    <a:pt x="35" y="571"/>
                  </a:lnTo>
                  <a:lnTo>
                    <a:pt x="124" y="571"/>
                  </a:lnTo>
                  <a:lnTo>
                    <a:pt x="124" y="595"/>
                  </a:lnTo>
                  <a:lnTo>
                    <a:pt x="124" y="648"/>
                  </a:lnTo>
                  <a:lnTo>
                    <a:pt x="141" y="648"/>
                  </a:lnTo>
                  <a:lnTo>
                    <a:pt x="117" y="953"/>
                  </a:lnTo>
                  <a:lnTo>
                    <a:pt x="94" y="953"/>
                  </a:lnTo>
                  <a:lnTo>
                    <a:pt x="94" y="1024"/>
                  </a:lnTo>
                  <a:lnTo>
                    <a:pt x="94" y="1041"/>
                  </a:lnTo>
                  <a:lnTo>
                    <a:pt x="35" y="1041"/>
                  </a:lnTo>
                  <a:lnTo>
                    <a:pt x="35" y="1230"/>
                  </a:lnTo>
                  <a:lnTo>
                    <a:pt x="383" y="1230"/>
                  </a:lnTo>
                  <a:lnTo>
                    <a:pt x="1124" y="1230"/>
                  </a:lnTo>
                  <a:lnTo>
                    <a:pt x="1472" y="1230"/>
                  </a:lnTo>
                  <a:lnTo>
                    <a:pt x="1472" y="1041"/>
                  </a:lnTo>
                  <a:lnTo>
                    <a:pt x="1419" y="1041"/>
                  </a:lnTo>
                  <a:lnTo>
                    <a:pt x="1419" y="1024"/>
                  </a:lnTo>
                  <a:lnTo>
                    <a:pt x="1419" y="953"/>
                  </a:lnTo>
                  <a:lnTo>
                    <a:pt x="1389" y="953"/>
                  </a:lnTo>
                  <a:lnTo>
                    <a:pt x="1372" y="648"/>
                  </a:lnTo>
                  <a:lnTo>
                    <a:pt x="1389" y="648"/>
                  </a:lnTo>
                  <a:lnTo>
                    <a:pt x="1389" y="595"/>
                  </a:lnTo>
                  <a:close/>
                  <a:moveTo>
                    <a:pt x="836" y="595"/>
                  </a:moveTo>
                  <a:lnTo>
                    <a:pt x="836" y="648"/>
                  </a:lnTo>
                  <a:lnTo>
                    <a:pt x="859" y="648"/>
                  </a:lnTo>
                  <a:lnTo>
                    <a:pt x="836" y="953"/>
                  </a:lnTo>
                  <a:lnTo>
                    <a:pt x="812" y="953"/>
                  </a:lnTo>
                  <a:lnTo>
                    <a:pt x="812" y="1024"/>
                  </a:lnTo>
                  <a:lnTo>
                    <a:pt x="812" y="1041"/>
                  </a:lnTo>
                  <a:lnTo>
                    <a:pt x="700" y="1041"/>
                  </a:lnTo>
                  <a:lnTo>
                    <a:pt x="700" y="1024"/>
                  </a:lnTo>
                  <a:lnTo>
                    <a:pt x="700" y="953"/>
                  </a:lnTo>
                  <a:lnTo>
                    <a:pt x="671" y="953"/>
                  </a:lnTo>
                  <a:lnTo>
                    <a:pt x="653" y="648"/>
                  </a:lnTo>
                  <a:lnTo>
                    <a:pt x="671" y="648"/>
                  </a:lnTo>
                  <a:lnTo>
                    <a:pt x="671" y="595"/>
                  </a:lnTo>
                  <a:lnTo>
                    <a:pt x="671" y="571"/>
                  </a:lnTo>
                  <a:lnTo>
                    <a:pt x="836" y="571"/>
                  </a:lnTo>
                  <a:lnTo>
                    <a:pt x="836" y="595"/>
                  </a:lnTo>
                  <a:close/>
                  <a:moveTo>
                    <a:pt x="341" y="1041"/>
                  </a:moveTo>
                  <a:lnTo>
                    <a:pt x="341" y="1024"/>
                  </a:lnTo>
                  <a:lnTo>
                    <a:pt x="341" y="953"/>
                  </a:lnTo>
                  <a:lnTo>
                    <a:pt x="312" y="953"/>
                  </a:lnTo>
                  <a:lnTo>
                    <a:pt x="294" y="648"/>
                  </a:lnTo>
                  <a:lnTo>
                    <a:pt x="312" y="648"/>
                  </a:lnTo>
                  <a:lnTo>
                    <a:pt x="312" y="595"/>
                  </a:lnTo>
                  <a:lnTo>
                    <a:pt x="312" y="571"/>
                  </a:lnTo>
                  <a:lnTo>
                    <a:pt x="483" y="571"/>
                  </a:lnTo>
                  <a:lnTo>
                    <a:pt x="483" y="595"/>
                  </a:lnTo>
                  <a:lnTo>
                    <a:pt x="483" y="648"/>
                  </a:lnTo>
                  <a:lnTo>
                    <a:pt x="500" y="648"/>
                  </a:lnTo>
                  <a:lnTo>
                    <a:pt x="477" y="953"/>
                  </a:lnTo>
                  <a:lnTo>
                    <a:pt x="453" y="953"/>
                  </a:lnTo>
                  <a:lnTo>
                    <a:pt x="453" y="1024"/>
                  </a:lnTo>
                  <a:lnTo>
                    <a:pt x="453" y="1041"/>
                  </a:lnTo>
                  <a:lnTo>
                    <a:pt x="341" y="1041"/>
                  </a:lnTo>
                  <a:close/>
                  <a:moveTo>
                    <a:pt x="1195" y="953"/>
                  </a:moveTo>
                  <a:lnTo>
                    <a:pt x="1172" y="953"/>
                  </a:lnTo>
                  <a:lnTo>
                    <a:pt x="1172" y="1024"/>
                  </a:lnTo>
                  <a:lnTo>
                    <a:pt x="1172" y="1041"/>
                  </a:lnTo>
                  <a:lnTo>
                    <a:pt x="1060" y="1041"/>
                  </a:lnTo>
                  <a:lnTo>
                    <a:pt x="1060" y="1024"/>
                  </a:lnTo>
                  <a:lnTo>
                    <a:pt x="1060" y="953"/>
                  </a:lnTo>
                  <a:lnTo>
                    <a:pt x="1030" y="953"/>
                  </a:lnTo>
                  <a:lnTo>
                    <a:pt x="1012" y="648"/>
                  </a:lnTo>
                  <a:lnTo>
                    <a:pt x="1030" y="648"/>
                  </a:lnTo>
                  <a:lnTo>
                    <a:pt x="1030" y="595"/>
                  </a:lnTo>
                  <a:lnTo>
                    <a:pt x="1030" y="571"/>
                  </a:lnTo>
                  <a:lnTo>
                    <a:pt x="1195" y="571"/>
                  </a:lnTo>
                  <a:lnTo>
                    <a:pt x="1195" y="595"/>
                  </a:lnTo>
                  <a:lnTo>
                    <a:pt x="1195" y="648"/>
                  </a:lnTo>
                  <a:lnTo>
                    <a:pt x="1213" y="648"/>
                  </a:lnTo>
                  <a:lnTo>
                    <a:pt x="1195" y="9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0" name="Google Shape;1320;p24"/>
            <p:cNvSpPr/>
            <p:nvPr/>
          </p:nvSpPr>
          <p:spPr>
            <a:xfrm>
              <a:off x="7936507" y="7115572"/>
              <a:ext cx="529789" cy="582603"/>
            </a:xfrm>
            <a:custGeom>
              <a:rect b="b" l="l" r="r" t="t"/>
              <a:pathLst>
                <a:path extrusionOk="0" h="1266" w="1149">
                  <a:moveTo>
                    <a:pt x="924" y="259"/>
                  </a:moveTo>
                  <a:lnTo>
                    <a:pt x="924" y="259"/>
                  </a:lnTo>
                  <a:cubicBezTo>
                    <a:pt x="653" y="0"/>
                    <a:pt x="0" y="118"/>
                    <a:pt x="41" y="912"/>
                  </a:cubicBezTo>
                  <a:cubicBezTo>
                    <a:pt x="59" y="1224"/>
                    <a:pt x="453" y="1265"/>
                    <a:pt x="524" y="1030"/>
                  </a:cubicBezTo>
                  <a:cubicBezTo>
                    <a:pt x="542" y="965"/>
                    <a:pt x="606" y="825"/>
                    <a:pt x="712" y="830"/>
                  </a:cubicBezTo>
                  <a:cubicBezTo>
                    <a:pt x="842" y="841"/>
                    <a:pt x="918" y="853"/>
                    <a:pt x="1001" y="766"/>
                  </a:cubicBezTo>
                  <a:cubicBezTo>
                    <a:pt x="1113" y="648"/>
                    <a:pt x="1148" y="465"/>
                    <a:pt x="924" y="259"/>
                  </a:cubicBezTo>
                  <a:close/>
                  <a:moveTo>
                    <a:pt x="259" y="354"/>
                  </a:moveTo>
                  <a:lnTo>
                    <a:pt x="259" y="354"/>
                  </a:lnTo>
                  <a:cubicBezTo>
                    <a:pt x="271" y="312"/>
                    <a:pt x="312" y="283"/>
                    <a:pt x="353" y="295"/>
                  </a:cubicBezTo>
                  <a:cubicBezTo>
                    <a:pt x="400" y="306"/>
                    <a:pt x="424" y="348"/>
                    <a:pt x="412" y="389"/>
                  </a:cubicBezTo>
                  <a:cubicBezTo>
                    <a:pt x="400" y="430"/>
                    <a:pt x="359" y="459"/>
                    <a:pt x="318" y="448"/>
                  </a:cubicBezTo>
                  <a:cubicBezTo>
                    <a:pt x="277" y="436"/>
                    <a:pt x="247" y="395"/>
                    <a:pt x="259" y="354"/>
                  </a:cubicBezTo>
                  <a:close/>
                  <a:moveTo>
                    <a:pt x="247" y="660"/>
                  </a:moveTo>
                  <a:lnTo>
                    <a:pt x="247" y="660"/>
                  </a:lnTo>
                  <a:cubicBezTo>
                    <a:pt x="212" y="677"/>
                    <a:pt x="165" y="660"/>
                    <a:pt x="147" y="624"/>
                  </a:cubicBezTo>
                  <a:cubicBezTo>
                    <a:pt x="129" y="583"/>
                    <a:pt x="147" y="536"/>
                    <a:pt x="182" y="518"/>
                  </a:cubicBezTo>
                  <a:cubicBezTo>
                    <a:pt x="224" y="501"/>
                    <a:pt x="271" y="518"/>
                    <a:pt x="288" y="560"/>
                  </a:cubicBezTo>
                  <a:cubicBezTo>
                    <a:pt x="306" y="595"/>
                    <a:pt x="288" y="642"/>
                    <a:pt x="247" y="660"/>
                  </a:cubicBezTo>
                  <a:close/>
                  <a:moveTo>
                    <a:pt x="612" y="342"/>
                  </a:moveTo>
                  <a:lnTo>
                    <a:pt x="612" y="342"/>
                  </a:lnTo>
                  <a:cubicBezTo>
                    <a:pt x="577" y="371"/>
                    <a:pt x="530" y="359"/>
                    <a:pt x="506" y="324"/>
                  </a:cubicBezTo>
                  <a:cubicBezTo>
                    <a:pt x="483" y="289"/>
                    <a:pt x="489" y="242"/>
                    <a:pt x="524" y="218"/>
                  </a:cubicBezTo>
                  <a:cubicBezTo>
                    <a:pt x="559" y="195"/>
                    <a:pt x="606" y="200"/>
                    <a:pt x="630" y="236"/>
                  </a:cubicBezTo>
                  <a:cubicBezTo>
                    <a:pt x="659" y="271"/>
                    <a:pt x="648" y="318"/>
                    <a:pt x="612" y="342"/>
                  </a:cubicBezTo>
                  <a:close/>
                  <a:moveTo>
                    <a:pt x="730" y="354"/>
                  </a:moveTo>
                  <a:lnTo>
                    <a:pt x="730" y="354"/>
                  </a:lnTo>
                  <a:cubicBezTo>
                    <a:pt x="730" y="312"/>
                    <a:pt x="771" y="277"/>
                    <a:pt x="812" y="283"/>
                  </a:cubicBezTo>
                  <a:cubicBezTo>
                    <a:pt x="854" y="289"/>
                    <a:pt x="889" y="324"/>
                    <a:pt x="883" y="365"/>
                  </a:cubicBezTo>
                  <a:cubicBezTo>
                    <a:pt x="877" y="412"/>
                    <a:pt x="842" y="442"/>
                    <a:pt x="801" y="436"/>
                  </a:cubicBezTo>
                  <a:cubicBezTo>
                    <a:pt x="759" y="436"/>
                    <a:pt x="724" y="395"/>
                    <a:pt x="730" y="354"/>
                  </a:cubicBezTo>
                  <a:close/>
                  <a:moveTo>
                    <a:pt x="341" y="1077"/>
                  </a:moveTo>
                  <a:lnTo>
                    <a:pt x="341" y="1077"/>
                  </a:lnTo>
                  <a:cubicBezTo>
                    <a:pt x="277" y="1100"/>
                    <a:pt x="212" y="1077"/>
                    <a:pt x="188" y="1024"/>
                  </a:cubicBezTo>
                  <a:cubicBezTo>
                    <a:pt x="165" y="971"/>
                    <a:pt x="200" y="912"/>
                    <a:pt x="265" y="882"/>
                  </a:cubicBezTo>
                  <a:cubicBezTo>
                    <a:pt x="330" y="859"/>
                    <a:pt x="400" y="882"/>
                    <a:pt x="424" y="936"/>
                  </a:cubicBezTo>
                  <a:cubicBezTo>
                    <a:pt x="441" y="989"/>
                    <a:pt x="406" y="1053"/>
                    <a:pt x="341" y="1077"/>
                  </a:cubicBezTo>
                  <a:close/>
                  <a:moveTo>
                    <a:pt x="883" y="630"/>
                  </a:moveTo>
                  <a:lnTo>
                    <a:pt x="883" y="630"/>
                  </a:lnTo>
                  <a:cubicBezTo>
                    <a:pt x="854" y="601"/>
                    <a:pt x="854" y="548"/>
                    <a:pt x="883" y="518"/>
                  </a:cubicBezTo>
                  <a:cubicBezTo>
                    <a:pt x="913" y="489"/>
                    <a:pt x="960" y="489"/>
                    <a:pt x="989" y="518"/>
                  </a:cubicBezTo>
                  <a:cubicBezTo>
                    <a:pt x="1019" y="548"/>
                    <a:pt x="1019" y="601"/>
                    <a:pt x="989" y="630"/>
                  </a:cubicBezTo>
                  <a:cubicBezTo>
                    <a:pt x="960" y="660"/>
                    <a:pt x="913" y="660"/>
                    <a:pt x="883" y="6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1" name="Google Shape;1321;p24"/>
            <p:cNvSpPr/>
            <p:nvPr/>
          </p:nvSpPr>
          <p:spPr>
            <a:xfrm>
              <a:off x="8165878" y="7357140"/>
              <a:ext cx="418149" cy="410056"/>
            </a:xfrm>
            <a:custGeom>
              <a:rect b="b" l="l" r="r" t="t"/>
              <a:pathLst>
                <a:path extrusionOk="0" h="889" w="908">
                  <a:moveTo>
                    <a:pt x="424" y="635"/>
                  </a:moveTo>
                  <a:lnTo>
                    <a:pt x="424" y="635"/>
                  </a:lnTo>
                  <a:cubicBezTo>
                    <a:pt x="448" y="618"/>
                    <a:pt x="448" y="618"/>
                    <a:pt x="448" y="618"/>
                  </a:cubicBezTo>
                  <a:cubicBezTo>
                    <a:pt x="442" y="612"/>
                    <a:pt x="442" y="612"/>
                    <a:pt x="442" y="612"/>
                  </a:cubicBezTo>
                  <a:cubicBezTo>
                    <a:pt x="583" y="447"/>
                    <a:pt x="677" y="341"/>
                    <a:pt x="819" y="183"/>
                  </a:cubicBezTo>
                  <a:cubicBezTo>
                    <a:pt x="907" y="83"/>
                    <a:pt x="825" y="0"/>
                    <a:pt x="731" y="89"/>
                  </a:cubicBezTo>
                  <a:cubicBezTo>
                    <a:pt x="566" y="236"/>
                    <a:pt x="460" y="323"/>
                    <a:pt x="301" y="470"/>
                  </a:cubicBezTo>
                  <a:cubicBezTo>
                    <a:pt x="295" y="465"/>
                    <a:pt x="295" y="465"/>
                    <a:pt x="295" y="465"/>
                  </a:cubicBezTo>
                  <a:cubicBezTo>
                    <a:pt x="271" y="488"/>
                    <a:pt x="271" y="488"/>
                    <a:pt x="271" y="488"/>
                  </a:cubicBezTo>
                  <a:cubicBezTo>
                    <a:pt x="277" y="494"/>
                    <a:pt x="277" y="494"/>
                    <a:pt x="277" y="494"/>
                  </a:cubicBezTo>
                  <a:cubicBezTo>
                    <a:pt x="248" y="547"/>
                    <a:pt x="218" y="588"/>
                    <a:pt x="183" y="641"/>
                  </a:cubicBezTo>
                  <a:cubicBezTo>
                    <a:pt x="183" y="641"/>
                    <a:pt x="177" y="641"/>
                    <a:pt x="171" y="641"/>
                  </a:cubicBezTo>
                  <a:lnTo>
                    <a:pt x="171" y="641"/>
                  </a:lnTo>
                  <a:cubicBezTo>
                    <a:pt x="165" y="641"/>
                    <a:pt x="153" y="641"/>
                    <a:pt x="148" y="641"/>
                  </a:cubicBezTo>
                  <a:cubicBezTo>
                    <a:pt x="148" y="641"/>
                    <a:pt x="148" y="641"/>
                    <a:pt x="142" y="641"/>
                  </a:cubicBezTo>
                  <a:cubicBezTo>
                    <a:pt x="142" y="641"/>
                    <a:pt x="136" y="641"/>
                    <a:pt x="136" y="647"/>
                  </a:cubicBezTo>
                  <a:cubicBezTo>
                    <a:pt x="130" y="647"/>
                    <a:pt x="130" y="647"/>
                    <a:pt x="130" y="647"/>
                  </a:cubicBezTo>
                  <a:cubicBezTo>
                    <a:pt x="130" y="647"/>
                    <a:pt x="124" y="647"/>
                    <a:pt x="118" y="653"/>
                  </a:cubicBezTo>
                  <a:lnTo>
                    <a:pt x="118" y="653"/>
                  </a:lnTo>
                  <a:cubicBezTo>
                    <a:pt x="118" y="653"/>
                    <a:pt x="112" y="653"/>
                    <a:pt x="106" y="659"/>
                  </a:cubicBezTo>
                  <a:lnTo>
                    <a:pt x="106" y="659"/>
                  </a:lnTo>
                  <a:cubicBezTo>
                    <a:pt x="101" y="659"/>
                    <a:pt x="101" y="665"/>
                    <a:pt x="101" y="665"/>
                  </a:cubicBezTo>
                  <a:cubicBezTo>
                    <a:pt x="95" y="665"/>
                    <a:pt x="95" y="665"/>
                    <a:pt x="95" y="665"/>
                  </a:cubicBezTo>
                  <a:cubicBezTo>
                    <a:pt x="95" y="671"/>
                    <a:pt x="89" y="671"/>
                    <a:pt x="89" y="676"/>
                  </a:cubicBezTo>
                  <a:cubicBezTo>
                    <a:pt x="71" y="688"/>
                    <a:pt x="65" y="706"/>
                    <a:pt x="65" y="724"/>
                  </a:cubicBezTo>
                  <a:cubicBezTo>
                    <a:pt x="53" y="759"/>
                    <a:pt x="59" y="847"/>
                    <a:pt x="0" y="859"/>
                  </a:cubicBezTo>
                  <a:cubicBezTo>
                    <a:pt x="0" y="859"/>
                    <a:pt x="124" y="888"/>
                    <a:pt x="201" y="847"/>
                  </a:cubicBezTo>
                  <a:cubicBezTo>
                    <a:pt x="218" y="836"/>
                    <a:pt x="230" y="829"/>
                    <a:pt x="242" y="812"/>
                  </a:cubicBezTo>
                  <a:cubicBezTo>
                    <a:pt x="265" y="788"/>
                    <a:pt x="271" y="753"/>
                    <a:pt x="265" y="724"/>
                  </a:cubicBezTo>
                  <a:cubicBezTo>
                    <a:pt x="318" y="688"/>
                    <a:pt x="360" y="665"/>
                    <a:pt x="413" y="629"/>
                  </a:cubicBezTo>
                  <a:lnTo>
                    <a:pt x="424" y="6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2" name="Google Shape;1322;p24"/>
            <p:cNvSpPr/>
            <p:nvPr/>
          </p:nvSpPr>
          <p:spPr>
            <a:xfrm>
              <a:off x="13366345" y="5704736"/>
              <a:ext cx="338985" cy="489226"/>
            </a:xfrm>
            <a:custGeom>
              <a:rect b="b" l="l" r="r" t="t"/>
              <a:pathLst>
                <a:path extrusionOk="0" h="1061" w="737">
                  <a:moveTo>
                    <a:pt x="0" y="312"/>
                  </a:moveTo>
                  <a:lnTo>
                    <a:pt x="0" y="312"/>
                  </a:lnTo>
                  <a:cubicBezTo>
                    <a:pt x="0" y="323"/>
                    <a:pt x="0" y="323"/>
                    <a:pt x="0" y="323"/>
                  </a:cubicBezTo>
                  <a:cubicBezTo>
                    <a:pt x="0" y="1024"/>
                    <a:pt x="0" y="1024"/>
                    <a:pt x="0" y="1024"/>
                  </a:cubicBezTo>
                  <a:cubicBezTo>
                    <a:pt x="0" y="1036"/>
                    <a:pt x="6" y="1042"/>
                    <a:pt x="12" y="1048"/>
                  </a:cubicBezTo>
                  <a:cubicBezTo>
                    <a:pt x="17" y="1054"/>
                    <a:pt x="29" y="1060"/>
                    <a:pt x="35" y="1060"/>
                  </a:cubicBezTo>
                  <a:cubicBezTo>
                    <a:pt x="700" y="1060"/>
                    <a:pt x="700" y="1060"/>
                    <a:pt x="700" y="1060"/>
                  </a:cubicBezTo>
                  <a:cubicBezTo>
                    <a:pt x="712" y="1060"/>
                    <a:pt x="718" y="1054"/>
                    <a:pt x="724" y="1048"/>
                  </a:cubicBezTo>
                  <a:cubicBezTo>
                    <a:pt x="736" y="1042"/>
                    <a:pt x="736" y="1036"/>
                    <a:pt x="736" y="1024"/>
                  </a:cubicBezTo>
                  <a:cubicBezTo>
                    <a:pt x="736" y="323"/>
                    <a:pt x="736" y="323"/>
                    <a:pt x="736" y="323"/>
                  </a:cubicBezTo>
                  <a:cubicBezTo>
                    <a:pt x="736" y="35"/>
                    <a:pt x="736" y="35"/>
                    <a:pt x="736" y="35"/>
                  </a:cubicBezTo>
                  <a:cubicBezTo>
                    <a:pt x="736" y="23"/>
                    <a:pt x="736" y="17"/>
                    <a:pt x="724" y="6"/>
                  </a:cubicBezTo>
                  <a:cubicBezTo>
                    <a:pt x="718" y="0"/>
                    <a:pt x="712" y="0"/>
                    <a:pt x="70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0"/>
                    <a:pt x="17" y="0"/>
                    <a:pt x="12" y="6"/>
                  </a:cubicBezTo>
                  <a:cubicBezTo>
                    <a:pt x="6" y="17"/>
                    <a:pt x="0" y="23"/>
                    <a:pt x="0" y="35"/>
                  </a:cubicBezTo>
                  <a:cubicBezTo>
                    <a:pt x="0" y="312"/>
                    <a:pt x="0" y="312"/>
                    <a:pt x="0" y="312"/>
                  </a:cubicBezTo>
                  <a:close/>
                  <a:moveTo>
                    <a:pt x="171" y="983"/>
                  </a:moveTo>
                  <a:lnTo>
                    <a:pt x="171" y="983"/>
                  </a:lnTo>
                  <a:lnTo>
                    <a:pt x="165" y="989"/>
                  </a:lnTo>
                  <a:cubicBezTo>
                    <a:pt x="82" y="989"/>
                    <a:pt x="82" y="989"/>
                    <a:pt x="82" y="989"/>
                  </a:cubicBezTo>
                  <a:lnTo>
                    <a:pt x="76" y="983"/>
                  </a:lnTo>
                  <a:cubicBezTo>
                    <a:pt x="76" y="901"/>
                    <a:pt x="76" y="901"/>
                    <a:pt x="76" y="901"/>
                  </a:cubicBezTo>
                  <a:lnTo>
                    <a:pt x="82" y="895"/>
                  </a:lnTo>
                  <a:cubicBezTo>
                    <a:pt x="165" y="895"/>
                    <a:pt x="165" y="895"/>
                    <a:pt x="165" y="895"/>
                  </a:cubicBezTo>
                  <a:lnTo>
                    <a:pt x="171" y="901"/>
                  </a:lnTo>
                  <a:lnTo>
                    <a:pt x="171" y="983"/>
                  </a:lnTo>
                  <a:close/>
                  <a:moveTo>
                    <a:pt x="171" y="812"/>
                  </a:moveTo>
                  <a:lnTo>
                    <a:pt x="171" y="812"/>
                  </a:lnTo>
                  <a:cubicBezTo>
                    <a:pt x="171" y="818"/>
                    <a:pt x="165" y="818"/>
                    <a:pt x="165" y="818"/>
                  </a:cubicBezTo>
                  <a:cubicBezTo>
                    <a:pt x="82" y="818"/>
                    <a:pt x="82" y="818"/>
                    <a:pt x="82" y="818"/>
                  </a:cubicBezTo>
                  <a:cubicBezTo>
                    <a:pt x="82" y="818"/>
                    <a:pt x="76" y="818"/>
                    <a:pt x="76" y="812"/>
                  </a:cubicBezTo>
                  <a:cubicBezTo>
                    <a:pt x="76" y="736"/>
                    <a:pt x="76" y="736"/>
                    <a:pt x="76" y="736"/>
                  </a:cubicBezTo>
                  <a:cubicBezTo>
                    <a:pt x="76" y="730"/>
                    <a:pt x="82" y="730"/>
                    <a:pt x="82" y="730"/>
                  </a:cubicBezTo>
                  <a:cubicBezTo>
                    <a:pt x="165" y="730"/>
                    <a:pt x="165" y="730"/>
                    <a:pt x="165" y="730"/>
                  </a:cubicBezTo>
                  <a:cubicBezTo>
                    <a:pt x="165" y="730"/>
                    <a:pt x="171" y="730"/>
                    <a:pt x="171" y="736"/>
                  </a:cubicBezTo>
                  <a:lnTo>
                    <a:pt x="171" y="812"/>
                  </a:lnTo>
                  <a:close/>
                  <a:moveTo>
                    <a:pt x="171" y="647"/>
                  </a:moveTo>
                  <a:lnTo>
                    <a:pt x="171" y="647"/>
                  </a:lnTo>
                  <a:cubicBezTo>
                    <a:pt x="171" y="653"/>
                    <a:pt x="165" y="653"/>
                    <a:pt x="165" y="653"/>
                  </a:cubicBezTo>
                  <a:cubicBezTo>
                    <a:pt x="82" y="653"/>
                    <a:pt x="82" y="653"/>
                    <a:pt x="82" y="653"/>
                  </a:cubicBezTo>
                  <a:cubicBezTo>
                    <a:pt x="82" y="653"/>
                    <a:pt x="76" y="653"/>
                    <a:pt x="76" y="647"/>
                  </a:cubicBezTo>
                  <a:cubicBezTo>
                    <a:pt x="76" y="571"/>
                    <a:pt x="76" y="571"/>
                    <a:pt x="76" y="571"/>
                  </a:cubicBezTo>
                  <a:cubicBezTo>
                    <a:pt x="76" y="565"/>
                    <a:pt x="82" y="565"/>
                    <a:pt x="82" y="565"/>
                  </a:cubicBezTo>
                  <a:cubicBezTo>
                    <a:pt x="165" y="565"/>
                    <a:pt x="165" y="565"/>
                    <a:pt x="165" y="565"/>
                  </a:cubicBezTo>
                  <a:cubicBezTo>
                    <a:pt x="165" y="565"/>
                    <a:pt x="171" y="565"/>
                    <a:pt x="171" y="571"/>
                  </a:cubicBezTo>
                  <a:lnTo>
                    <a:pt x="171" y="647"/>
                  </a:lnTo>
                  <a:close/>
                  <a:moveTo>
                    <a:pt x="335" y="983"/>
                  </a:moveTo>
                  <a:lnTo>
                    <a:pt x="335" y="983"/>
                  </a:lnTo>
                  <a:lnTo>
                    <a:pt x="329" y="989"/>
                  </a:lnTo>
                  <a:cubicBezTo>
                    <a:pt x="247" y="989"/>
                    <a:pt x="247" y="989"/>
                    <a:pt x="247" y="989"/>
                  </a:cubicBezTo>
                  <a:lnTo>
                    <a:pt x="241" y="983"/>
                  </a:lnTo>
                  <a:cubicBezTo>
                    <a:pt x="241" y="901"/>
                    <a:pt x="241" y="901"/>
                    <a:pt x="241" y="901"/>
                  </a:cubicBezTo>
                  <a:lnTo>
                    <a:pt x="247" y="895"/>
                  </a:lnTo>
                  <a:cubicBezTo>
                    <a:pt x="329" y="895"/>
                    <a:pt x="329" y="895"/>
                    <a:pt x="329" y="895"/>
                  </a:cubicBezTo>
                  <a:lnTo>
                    <a:pt x="335" y="901"/>
                  </a:lnTo>
                  <a:lnTo>
                    <a:pt x="335" y="983"/>
                  </a:lnTo>
                  <a:close/>
                  <a:moveTo>
                    <a:pt x="335" y="812"/>
                  </a:moveTo>
                  <a:lnTo>
                    <a:pt x="335" y="812"/>
                  </a:lnTo>
                  <a:cubicBezTo>
                    <a:pt x="335" y="818"/>
                    <a:pt x="329" y="818"/>
                    <a:pt x="329" y="818"/>
                  </a:cubicBezTo>
                  <a:cubicBezTo>
                    <a:pt x="247" y="818"/>
                    <a:pt x="247" y="818"/>
                    <a:pt x="247" y="818"/>
                  </a:cubicBezTo>
                  <a:cubicBezTo>
                    <a:pt x="247" y="818"/>
                    <a:pt x="241" y="818"/>
                    <a:pt x="241" y="812"/>
                  </a:cubicBezTo>
                  <a:cubicBezTo>
                    <a:pt x="241" y="736"/>
                    <a:pt x="241" y="736"/>
                    <a:pt x="241" y="736"/>
                  </a:cubicBezTo>
                  <a:cubicBezTo>
                    <a:pt x="241" y="730"/>
                    <a:pt x="247" y="730"/>
                    <a:pt x="247" y="730"/>
                  </a:cubicBezTo>
                  <a:cubicBezTo>
                    <a:pt x="329" y="730"/>
                    <a:pt x="329" y="730"/>
                    <a:pt x="329" y="730"/>
                  </a:cubicBezTo>
                  <a:cubicBezTo>
                    <a:pt x="329" y="730"/>
                    <a:pt x="335" y="730"/>
                    <a:pt x="335" y="736"/>
                  </a:cubicBezTo>
                  <a:lnTo>
                    <a:pt x="335" y="812"/>
                  </a:lnTo>
                  <a:close/>
                  <a:moveTo>
                    <a:pt x="335" y="647"/>
                  </a:moveTo>
                  <a:lnTo>
                    <a:pt x="335" y="647"/>
                  </a:lnTo>
                  <a:cubicBezTo>
                    <a:pt x="335" y="653"/>
                    <a:pt x="329" y="653"/>
                    <a:pt x="329" y="653"/>
                  </a:cubicBezTo>
                  <a:cubicBezTo>
                    <a:pt x="247" y="653"/>
                    <a:pt x="247" y="653"/>
                    <a:pt x="247" y="653"/>
                  </a:cubicBezTo>
                  <a:cubicBezTo>
                    <a:pt x="247" y="653"/>
                    <a:pt x="241" y="653"/>
                    <a:pt x="241" y="647"/>
                  </a:cubicBezTo>
                  <a:cubicBezTo>
                    <a:pt x="241" y="571"/>
                    <a:pt x="241" y="571"/>
                    <a:pt x="241" y="571"/>
                  </a:cubicBezTo>
                  <a:cubicBezTo>
                    <a:pt x="241" y="565"/>
                    <a:pt x="247" y="565"/>
                    <a:pt x="247" y="565"/>
                  </a:cubicBezTo>
                  <a:cubicBezTo>
                    <a:pt x="329" y="565"/>
                    <a:pt x="329" y="565"/>
                    <a:pt x="329" y="565"/>
                  </a:cubicBezTo>
                  <a:cubicBezTo>
                    <a:pt x="329" y="565"/>
                    <a:pt x="335" y="565"/>
                    <a:pt x="335" y="571"/>
                  </a:cubicBezTo>
                  <a:lnTo>
                    <a:pt x="335" y="647"/>
                  </a:lnTo>
                  <a:close/>
                  <a:moveTo>
                    <a:pt x="335" y="482"/>
                  </a:moveTo>
                  <a:lnTo>
                    <a:pt x="335" y="482"/>
                  </a:lnTo>
                  <a:cubicBezTo>
                    <a:pt x="335" y="488"/>
                    <a:pt x="329" y="488"/>
                    <a:pt x="329" y="488"/>
                  </a:cubicBezTo>
                  <a:cubicBezTo>
                    <a:pt x="82" y="488"/>
                    <a:pt x="82" y="488"/>
                    <a:pt x="82" y="488"/>
                  </a:cubicBezTo>
                  <a:cubicBezTo>
                    <a:pt x="82" y="488"/>
                    <a:pt x="76" y="488"/>
                    <a:pt x="76" y="482"/>
                  </a:cubicBezTo>
                  <a:cubicBezTo>
                    <a:pt x="76" y="406"/>
                    <a:pt x="76" y="406"/>
                    <a:pt x="76" y="406"/>
                  </a:cubicBezTo>
                  <a:cubicBezTo>
                    <a:pt x="76" y="400"/>
                    <a:pt x="82" y="400"/>
                    <a:pt x="82" y="400"/>
                  </a:cubicBezTo>
                  <a:cubicBezTo>
                    <a:pt x="329" y="400"/>
                    <a:pt x="329" y="400"/>
                    <a:pt x="329" y="400"/>
                  </a:cubicBezTo>
                  <a:cubicBezTo>
                    <a:pt x="329" y="400"/>
                    <a:pt x="335" y="400"/>
                    <a:pt x="335" y="406"/>
                  </a:cubicBezTo>
                  <a:lnTo>
                    <a:pt x="335" y="482"/>
                  </a:lnTo>
                  <a:close/>
                  <a:moveTo>
                    <a:pt x="500" y="983"/>
                  </a:moveTo>
                  <a:lnTo>
                    <a:pt x="500" y="983"/>
                  </a:lnTo>
                  <a:cubicBezTo>
                    <a:pt x="500" y="983"/>
                    <a:pt x="500" y="989"/>
                    <a:pt x="494" y="989"/>
                  </a:cubicBezTo>
                  <a:cubicBezTo>
                    <a:pt x="418" y="989"/>
                    <a:pt x="418" y="989"/>
                    <a:pt x="418" y="989"/>
                  </a:cubicBezTo>
                  <a:cubicBezTo>
                    <a:pt x="412" y="989"/>
                    <a:pt x="412" y="983"/>
                    <a:pt x="412" y="983"/>
                  </a:cubicBezTo>
                  <a:cubicBezTo>
                    <a:pt x="412" y="901"/>
                    <a:pt x="412" y="901"/>
                    <a:pt x="412" y="901"/>
                  </a:cubicBezTo>
                  <a:cubicBezTo>
                    <a:pt x="412" y="901"/>
                    <a:pt x="412" y="895"/>
                    <a:pt x="418" y="895"/>
                  </a:cubicBezTo>
                  <a:cubicBezTo>
                    <a:pt x="494" y="895"/>
                    <a:pt x="494" y="895"/>
                    <a:pt x="494" y="895"/>
                  </a:cubicBezTo>
                  <a:cubicBezTo>
                    <a:pt x="500" y="895"/>
                    <a:pt x="500" y="901"/>
                    <a:pt x="500" y="901"/>
                  </a:cubicBezTo>
                  <a:lnTo>
                    <a:pt x="500" y="983"/>
                  </a:lnTo>
                  <a:close/>
                  <a:moveTo>
                    <a:pt x="500" y="812"/>
                  </a:moveTo>
                  <a:lnTo>
                    <a:pt x="500" y="812"/>
                  </a:lnTo>
                  <a:cubicBezTo>
                    <a:pt x="500" y="818"/>
                    <a:pt x="494" y="818"/>
                    <a:pt x="494" y="818"/>
                  </a:cubicBezTo>
                  <a:cubicBezTo>
                    <a:pt x="418" y="818"/>
                    <a:pt x="418" y="818"/>
                    <a:pt x="418" y="818"/>
                  </a:cubicBezTo>
                  <a:cubicBezTo>
                    <a:pt x="412" y="818"/>
                    <a:pt x="412" y="818"/>
                    <a:pt x="412" y="812"/>
                  </a:cubicBezTo>
                  <a:cubicBezTo>
                    <a:pt x="412" y="736"/>
                    <a:pt x="412" y="736"/>
                    <a:pt x="412" y="736"/>
                  </a:cubicBezTo>
                  <a:cubicBezTo>
                    <a:pt x="412" y="730"/>
                    <a:pt x="412" y="730"/>
                    <a:pt x="418" y="730"/>
                  </a:cubicBezTo>
                  <a:cubicBezTo>
                    <a:pt x="494" y="730"/>
                    <a:pt x="494" y="730"/>
                    <a:pt x="494" y="730"/>
                  </a:cubicBezTo>
                  <a:cubicBezTo>
                    <a:pt x="494" y="730"/>
                    <a:pt x="500" y="730"/>
                    <a:pt x="500" y="736"/>
                  </a:cubicBezTo>
                  <a:lnTo>
                    <a:pt x="500" y="812"/>
                  </a:lnTo>
                  <a:close/>
                  <a:moveTo>
                    <a:pt x="500" y="647"/>
                  </a:moveTo>
                  <a:lnTo>
                    <a:pt x="500" y="647"/>
                  </a:lnTo>
                  <a:cubicBezTo>
                    <a:pt x="500" y="653"/>
                    <a:pt x="494" y="653"/>
                    <a:pt x="494" y="653"/>
                  </a:cubicBezTo>
                  <a:cubicBezTo>
                    <a:pt x="418" y="653"/>
                    <a:pt x="418" y="653"/>
                    <a:pt x="418" y="653"/>
                  </a:cubicBezTo>
                  <a:cubicBezTo>
                    <a:pt x="412" y="653"/>
                    <a:pt x="412" y="653"/>
                    <a:pt x="412" y="647"/>
                  </a:cubicBezTo>
                  <a:cubicBezTo>
                    <a:pt x="412" y="571"/>
                    <a:pt x="412" y="571"/>
                    <a:pt x="412" y="571"/>
                  </a:cubicBezTo>
                  <a:cubicBezTo>
                    <a:pt x="412" y="565"/>
                    <a:pt x="412" y="565"/>
                    <a:pt x="418" y="565"/>
                  </a:cubicBezTo>
                  <a:cubicBezTo>
                    <a:pt x="494" y="565"/>
                    <a:pt x="494" y="565"/>
                    <a:pt x="494" y="565"/>
                  </a:cubicBezTo>
                  <a:cubicBezTo>
                    <a:pt x="500" y="565"/>
                    <a:pt x="500" y="565"/>
                    <a:pt x="500" y="571"/>
                  </a:cubicBezTo>
                  <a:lnTo>
                    <a:pt x="500" y="647"/>
                  </a:lnTo>
                  <a:close/>
                  <a:moveTo>
                    <a:pt x="500" y="482"/>
                  </a:moveTo>
                  <a:lnTo>
                    <a:pt x="500" y="482"/>
                  </a:lnTo>
                  <a:cubicBezTo>
                    <a:pt x="500" y="488"/>
                    <a:pt x="494" y="488"/>
                    <a:pt x="494" y="488"/>
                  </a:cubicBezTo>
                  <a:cubicBezTo>
                    <a:pt x="418" y="488"/>
                    <a:pt x="418" y="488"/>
                    <a:pt x="418" y="488"/>
                  </a:cubicBezTo>
                  <a:cubicBezTo>
                    <a:pt x="412" y="488"/>
                    <a:pt x="412" y="488"/>
                    <a:pt x="412" y="482"/>
                  </a:cubicBezTo>
                  <a:cubicBezTo>
                    <a:pt x="412" y="406"/>
                    <a:pt x="412" y="406"/>
                    <a:pt x="412" y="406"/>
                  </a:cubicBezTo>
                  <a:cubicBezTo>
                    <a:pt x="412" y="400"/>
                    <a:pt x="412" y="400"/>
                    <a:pt x="418" y="400"/>
                  </a:cubicBezTo>
                  <a:cubicBezTo>
                    <a:pt x="494" y="400"/>
                    <a:pt x="494" y="400"/>
                    <a:pt x="494" y="400"/>
                  </a:cubicBezTo>
                  <a:cubicBezTo>
                    <a:pt x="500" y="400"/>
                    <a:pt x="500" y="400"/>
                    <a:pt x="500" y="406"/>
                  </a:cubicBezTo>
                  <a:lnTo>
                    <a:pt x="500" y="482"/>
                  </a:lnTo>
                  <a:close/>
                  <a:moveTo>
                    <a:pt x="665" y="983"/>
                  </a:moveTo>
                  <a:lnTo>
                    <a:pt x="665" y="983"/>
                  </a:lnTo>
                  <a:cubicBezTo>
                    <a:pt x="665" y="983"/>
                    <a:pt x="665" y="989"/>
                    <a:pt x="659" y="989"/>
                  </a:cubicBezTo>
                  <a:cubicBezTo>
                    <a:pt x="583" y="989"/>
                    <a:pt x="583" y="989"/>
                    <a:pt x="583" y="989"/>
                  </a:cubicBezTo>
                  <a:cubicBezTo>
                    <a:pt x="577" y="989"/>
                    <a:pt x="577" y="983"/>
                    <a:pt x="577" y="983"/>
                  </a:cubicBezTo>
                  <a:cubicBezTo>
                    <a:pt x="577" y="901"/>
                    <a:pt x="577" y="901"/>
                    <a:pt x="577" y="901"/>
                  </a:cubicBezTo>
                  <a:cubicBezTo>
                    <a:pt x="577" y="901"/>
                    <a:pt x="577" y="895"/>
                    <a:pt x="583" y="895"/>
                  </a:cubicBezTo>
                  <a:cubicBezTo>
                    <a:pt x="659" y="895"/>
                    <a:pt x="659" y="895"/>
                    <a:pt x="659" y="895"/>
                  </a:cubicBezTo>
                  <a:cubicBezTo>
                    <a:pt x="665" y="895"/>
                    <a:pt x="665" y="901"/>
                    <a:pt x="665" y="901"/>
                  </a:cubicBezTo>
                  <a:lnTo>
                    <a:pt x="665" y="983"/>
                  </a:lnTo>
                  <a:close/>
                  <a:moveTo>
                    <a:pt x="665" y="812"/>
                  </a:moveTo>
                  <a:lnTo>
                    <a:pt x="665" y="812"/>
                  </a:lnTo>
                  <a:cubicBezTo>
                    <a:pt x="665" y="818"/>
                    <a:pt x="665" y="818"/>
                    <a:pt x="659" y="818"/>
                  </a:cubicBezTo>
                  <a:cubicBezTo>
                    <a:pt x="583" y="818"/>
                    <a:pt x="583" y="818"/>
                    <a:pt x="583" y="818"/>
                  </a:cubicBezTo>
                  <a:cubicBezTo>
                    <a:pt x="577" y="818"/>
                    <a:pt x="577" y="818"/>
                    <a:pt x="577" y="812"/>
                  </a:cubicBezTo>
                  <a:cubicBezTo>
                    <a:pt x="577" y="736"/>
                    <a:pt x="577" y="736"/>
                    <a:pt x="577" y="736"/>
                  </a:cubicBezTo>
                  <a:cubicBezTo>
                    <a:pt x="577" y="730"/>
                    <a:pt x="577" y="730"/>
                    <a:pt x="583" y="730"/>
                  </a:cubicBezTo>
                  <a:cubicBezTo>
                    <a:pt x="659" y="730"/>
                    <a:pt x="659" y="730"/>
                    <a:pt x="659" y="730"/>
                  </a:cubicBezTo>
                  <a:cubicBezTo>
                    <a:pt x="665" y="730"/>
                    <a:pt x="665" y="730"/>
                    <a:pt x="665" y="736"/>
                  </a:cubicBezTo>
                  <a:lnTo>
                    <a:pt x="665" y="812"/>
                  </a:lnTo>
                  <a:close/>
                  <a:moveTo>
                    <a:pt x="665" y="647"/>
                  </a:moveTo>
                  <a:lnTo>
                    <a:pt x="665" y="647"/>
                  </a:lnTo>
                  <a:cubicBezTo>
                    <a:pt x="665" y="653"/>
                    <a:pt x="665" y="653"/>
                    <a:pt x="659" y="653"/>
                  </a:cubicBezTo>
                  <a:cubicBezTo>
                    <a:pt x="583" y="653"/>
                    <a:pt x="583" y="653"/>
                    <a:pt x="583" y="653"/>
                  </a:cubicBezTo>
                  <a:cubicBezTo>
                    <a:pt x="577" y="653"/>
                    <a:pt x="577" y="653"/>
                    <a:pt x="577" y="647"/>
                  </a:cubicBezTo>
                  <a:cubicBezTo>
                    <a:pt x="577" y="571"/>
                    <a:pt x="577" y="571"/>
                    <a:pt x="577" y="571"/>
                  </a:cubicBezTo>
                  <a:cubicBezTo>
                    <a:pt x="577" y="565"/>
                    <a:pt x="577" y="565"/>
                    <a:pt x="583" y="565"/>
                  </a:cubicBezTo>
                  <a:cubicBezTo>
                    <a:pt x="659" y="565"/>
                    <a:pt x="659" y="565"/>
                    <a:pt x="659" y="565"/>
                  </a:cubicBezTo>
                  <a:cubicBezTo>
                    <a:pt x="665" y="565"/>
                    <a:pt x="665" y="565"/>
                    <a:pt x="665" y="571"/>
                  </a:cubicBezTo>
                  <a:lnTo>
                    <a:pt x="665" y="647"/>
                  </a:lnTo>
                  <a:close/>
                  <a:moveTo>
                    <a:pt x="665" y="482"/>
                  </a:moveTo>
                  <a:lnTo>
                    <a:pt x="665" y="482"/>
                  </a:lnTo>
                  <a:cubicBezTo>
                    <a:pt x="665" y="488"/>
                    <a:pt x="665" y="488"/>
                    <a:pt x="659" y="488"/>
                  </a:cubicBezTo>
                  <a:cubicBezTo>
                    <a:pt x="583" y="488"/>
                    <a:pt x="583" y="488"/>
                    <a:pt x="583" y="488"/>
                  </a:cubicBezTo>
                  <a:cubicBezTo>
                    <a:pt x="577" y="488"/>
                    <a:pt x="577" y="488"/>
                    <a:pt x="577" y="482"/>
                  </a:cubicBezTo>
                  <a:cubicBezTo>
                    <a:pt x="577" y="406"/>
                    <a:pt x="577" y="406"/>
                    <a:pt x="577" y="406"/>
                  </a:cubicBezTo>
                  <a:cubicBezTo>
                    <a:pt x="577" y="400"/>
                    <a:pt x="577" y="400"/>
                    <a:pt x="583" y="400"/>
                  </a:cubicBezTo>
                  <a:cubicBezTo>
                    <a:pt x="659" y="400"/>
                    <a:pt x="659" y="400"/>
                    <a:pt x="659" y="400"/>
                  </a:cubicBezTo>
                  <a:cubicBezTo>
                    <a:pt x="665" y="400"/>
                    <a:pt x="665" y="400"/>
                    <a:pt x="665" y="406"/>
                  </a:cubicBezTo>
                  <a:lnTo>
                    <a:pt x="665" y="482"/>
                  </a:lnTo>
                  <a:close/>
                  <a:moveTo>
                    <a:pt x="65" y="76"/>
                  </a:moveTo>
                  <a:lnTo>
                    <a:pt x="65" y="76"/>
                  </a:lnTo>
                  <a:cubicBezTo>
                    <a:pt x="65" y="70"/>
                    <a:pt x="65" y="64"/>
                    <a:pt x="70" y="64"/>
                  </a:cubicBezTo>
                  <a:cubicBezTo>
                    <a:pt x="70" y="58"/>
                    <a:pt x="76" y="58"/>
                    <a:pt x="82" y="58"/>
                  </a:cubicBezTo>
                  <a:cubicBezTo>
                    <a:pt x="659" y="58"/>
                    <a:pt x="659" y="58"/>
                    <a:pt x="659" y="58"/>
                  </a:cubicBezTo>
                  <a:cubicBezTo>
                    <a:pt x="665" y="58"/>
                    <a:pt x="671" y="58"/>
                    <a:pt x="677" y="64"/>
                  </a:cubicBezTo>
                  <a:cubicBezTo>
                    <a:pt x="677" y="64"/>
                    <a:pt x="683" y="70"/>
                    <a:pt x="683" y="76"/>
                  </a:cubicBezTo>
                  <a:cubicBezTo>
                    <a:pt x="683" y="247"/>
                    <a:pt x="683" y="247"/>
                    <a:pt x="683" y="247"/>
                  </a:cubicBezTo>
                  <a:cubicBezTo>
                    <a:pt x="683" y="253"/>
                    <a:pt x="677" y="259"/>
                    <a:pt x="677" y="259"/>
                  </a:cubicBezTo>
                  <a:cubicBezTo>
                    <a:pt x="671" y="265"/>
                    <a:pt x="665" y="265"/>
                    <a:pt x="659" y="265"/>
                  </a:cubicBezTo>
                  <a:cubicBezTo>
                    <a:pt x="82" y="265"/>
                    <a:pt x="82" y="265"/>
                    <a:pt x="82" y="265"/>
                  </a:cubicBezTo>
                  <a:cubicBezTo>
                    <a:pt x="76" y="265"/>
                    <a:pt x="70" y="265"/>
                    <a:pt x="70" y="259"/>
                  </a:cubicBezTo>
                  <a:cubicBezTo>
                    <a:pt x="65" y="259"/>
                    <a:pt x="65" y="253"/>
                    <a:pt x="65" y="247"/>
                  </a:cubicBezTo>
                  <a:lnTo>
                    <a:pt x="65" y="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3" name="Google Shape;1323;p24"/>
            <p:cNvSpPr/>
            <p:nvPr/>
          </p:nvSpPr>
          <p:spPr>
            <a:xfrm>
              <a:off x="13382585" y="10105730"/>
              <a:ext cx="539939" cy="308557"/>
            </a:xfrm>
            <a:custGeom>
              <a:rect b="b" l="l" r="r" t="t"/>
              <a:pathLst>
                <a:path extrusionOk="0" h="672" w="1173">
                  <a:moveTo>
                    <a:pt x="330" y="359"/>
                  </a:moveTo>
                  <a:lnTo>
                    <a:pt x="330" y="359"/>
                  </a:lnTo>
                  <a:cubicBezTo>
                    <a:pt x="471" y="229"/>
                    <a:pt x="677" y="218"/>
                    <a:pt x="830" y="318"/>
                  </a:cubicBezTo>
                  <a:cubicBezTo>
                    <a:pt x="772" y="371"/>
                    <a:pt x="713" y="430"/>
                    <a:pt x="713" y="430"/>
                  </a:cubicBezTo>
                  <a:cubicBezTo>
                    <a:pt x="665" y="477"/>
                    <a:pt x="713" y="506"/>
                    <a:pt x="736" y="506"/>
                  </a:cubicBezTo>
                  <a:cubicBezTo>
                    <a:pt x="1019" y="518"/>
                    <a:pt x="1019" y="518"/>
                    <a:pt x="1019" y="518"/>
                  </a:cubicBezTo>
                  <a:cubicBezTo>
                    <a:pt x="1036" y="518"/>
                    <a:pt x="1048" y="518"/>
                    <a:pt x="1048" y="518"/>
                  </a:cubicBezTo>
                  <a:cubicBezTo>
                    <a:pt x="1078" y="518"/>
                    <a:pt x="1078" y="518"/>
                    <a:pt x="1078" y="518"/>
                  </a:cubicBezTo>
                  <a:cubicBezTo>
                    <a:pt x="1131" y="518"/>
                    <a:pt x="1131" y="518"/>
                    <a:pt x="1131" y="518"/>
                  </a:cubicBezTo>
                  <a:cubicBezTo>
                    <a:pt x="1148" y="518"/>
                    <a:pt x="1160" y="506"/>
                    <a:pt x="1160" y="494"/>
                  </a:cubicBezTo>
                  <a:cubicBezTo>
                    <a:pt x="1172" y="106"/>
                    <a:pt x="1172" y="106"/>
                    <a:pt x="1172" y="106"/>
                  </a:cubicBezTo>
                  <a:cubicBezTo>
                    <a:pt x="1172" y="71"/>
                    <a:pt x="1137" y="29"/>
                    <a:pt x="1095" y="71"/>
                  </a:cubicBezTo>
                  <a:cubicBezTo>
                    <a:pt x="1095" y="71"/>
                    <a:pt x="1025" y="135"/>
                    <a:pt x="977" y="176"/>
                  </a:cubicBezTo>
                  <a:cubicBezTo>
                    <a:pt x="748" y="0"/>
                    <a:pt x="412" y="6"/>
                    <a:pt x="194" y="218"/>
                  </a:cubicBezTo>
                  <a:cubicBezTo>
                    <a:pt x="65" y="335"/>
                    <a:pt x="0" y="500"/>
                    <a:pt x="6" y="665"/>
                  </a:cubicBezTo>
                  <a:cubicBezTo>
                    <a:pt x="206" y="671"/>
                    <a:pt x="206" y="671"/>
                    <a:pt x="206" y="671"/>
                  </a:cubicBezTo>
                  <a:cubicBezTo>
                    <a:pt x="200" y="559"/>
                    <a:pt x="242" y="441"/>
                    <a:pt x="330" y="3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4" name="Google Shape;1324;p24"/>
            <p:cNvSpPr/>
            <p:nvPr/>
          </p:nvSpPr>
          <p:spPr>
            <a:xfrm>
              <a:off x="13396793" y="10393987"/>
              <a:ext cx="535880" cy="308557"/>
            </a:xfrm>
            <a:custGeom>
              <a:rect b="b" l="l" r="r" t="t"/>
              <a:pathLst>
                <a:path extrusionOk="0" h="672" w="1166">
                  <a:moveTo>
                    <a:pt x="965" y="0"/>
                  </a:moveTo>
                  <a:lnTo>
                    <a:pt x="965" y="0"/>
                  </a:lnTo>
                  <a:cubicBezTo>
                    <a:pt x="971" y="112"/>
                    <a:pt x="924" y="224"/>
                    <a:pt x="842" y="306"/>
                  </a:cubicBezTo>
                  <a:cubicBezTo>
                    <a:pt x="700" y="436"/>
                    <a:pt x="494" y="447"/>
                    <a:pt x="341" y="353"/>
                  </a:cubicBezTo>
                  <a:cubicBezTo>
                    <a:pt x="400" y="300"/>
                    <a:pt x="459" y="241"/>
                    <a:pt x="459" y="241"/>
                  </a:cubicBezTo>
                  <a:cubicBezTo>
                    <a:pt x="506" y="194"/>
                    <a:pt x="459" y="159"/>
                    <a:pt x="435" y="159"/>
                  </a:cubicBezTo>
                  <a:cubicBezTo>
                    <a:pt x="147" y="153"/>
                    <a:pt x="147" y="153"/>
                    <a:pt x="147" y="153"/>
                  </a:cubicBezTo>
                  <a:cubicBezTo>
                    <a:pt x="135" y="153"/>
                    <a:pt x="123" y="153"/>
                    <a:pt x="123" y="153"/>
                  </a:cubicBezTo>
                  <a:cubicBezTo>
                    <a:pt x="94" y="153"/>
                    <a:pt x="94" y="153"/>
                    <a:pt x="94" y="153"/>
                  </a:cubicBezTo>
                  <a:cubicBezTo>
                    <a:pt x="41" y="147"/>
                    <a:pt x="41" y="147"/>
                    <a:pt x="41" y="147"/>
                  </a:cubicBezTo>
                  <a:cubicBezTo>
                    <a:pt x="23" y="147"/>
                    <a:pt x="11" y="159"/>
                    <a:pt x="11" y="177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0" y="601"/>
                    <a:pt x="35" y="636"/>
                    <a:pt x="76" y="595"/>
                  </a:cubicBezTo>
                  <a:cubicBezTo>
                    <a:pt x="76" y="595"/>
                    <a:pt x="147" y="536"/>
                    <a:pt x="194" y="489"/>
                  </a:cubicBezTo>
                  <a:cubicBezTo>
                    <a:pt x="423" y="671"/>
                    <a:pt x="759" y="659"/>
                    <a:pt x="977" y="453"/>
                  </a:cubicBezTo>
                  <a:cubicBezTo>
                    <a:pt x="1107" y="330"/>
                    <a:pt x="1165" y="171"/>
                    <a:pt x="1165" y="6"/>
                  </a:cubicBezTo>
                  <a:cubicBezTo>
                    <a:pt x="965" y="0"/>
                    <a:pt x="965" y="0"/>
                    <a:pt x="9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5" name="Google Shape;1325;p24"/>
            <p:cNvSpPr/>
            <p:nvPr/>
          </p:nvSpPr>
          <p:spPr>
            <a:xfrm>
              <a:off x="9797875" y="4805458"/>
              <a:ext cx="198925" cy="58869"/>
            </a:xfrm>
            <a:custGeom>
              <a:rect b="b" l="l" r="r" t="t"/>
              <a:pathLst>
                <a:path extrusionOk="0" h="130" w="431">
                  <a:moveTo>
                    <a:pt x="12" y="0"/>
                  </a:moveTo>
                  <a:lnTo>
                    <a:pt x="430" y="106"/>
                  </a:lnTo>
                  <a:lnTo>
                    <a:pt x="412" y="129"/>
                  </a:lnTo>
                  <a:lnTo>
                    <a:pt x="0" y="17"/>
                  </a:lnTo>
                  <a:lnTo>
                    <a:pt x="1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6" name="Google Shape;1326;p24"/>
            <p:cNvSpPr/>
            <p:nvPr/>
          </p:nvSpPr>
          <p:spPr>
            <a:xfrm>
              <a:off x="9692324" y="4695839"/>
              <a:ext cx="355224" cy="401936"/>
            </a:xfrm>
            <a:custGeom>
              <a:rect b="b" l="l" r="r" t="t"/>
              <a:pathLst>
                <a:path extrusionOk="0" h="873" w="773">
                  <a:moveTo>
                    <a:pt x="542" y="772"/>
                  </a:moveTo>
                  <a:lnTo>
                    <a:pt x="560" y="872"/>
                  </a:lnTo>
                  <a:lnTo>
                    <a:pt x="0" y="707"/>
                  </a:lnTo>
                  <a:lnTo>
                    <a:pt x="130" y="566"/>
                  </a:lnTo>
                  <a:lnTo>
                    <a:pt x="254" y="159"/>
                  </a:lnTo>
                  <a:lnTo>
                    <a:pt x="206" y="0"/>
                  </a:lnTo>
                  <a:lnTo>
                    <a:pt x="772" y="159"/>
                  </a:lnTo>
                  <a:lnTo>
                    <a:pt x="689" y="224"/>
                  </a:lnTo>
                  <a:lnTo>
                    <a:pt x="542" y="77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7" name="Google Shape;1327;p24"/>
            <p:cNvSpPr/>
            <p:nvPr/>
          </p:nvSpPr>
          <p:spPr>
            <a:xfrm>
              <a:off x="9692324" y="4695839"/>
              <a:ext cx="355224" cy="401936"/>
            </a:xfrm>
            <a:custGeom>
              <a:rect b="b" l="l" r="r" t="t"/>
              <a:pathLst>
                <a:path extrusionOk="0" h="873" w="773">
                  <a:moveTo>
                    <a:pt x="542" y="772"/>
                  </a:moveTo>
                  <a:lnTo>
                    <a:pt x="560" y="872"/>
                  </a:lnTo>
                  <a:lnTo>
                    <a:pt x="0" y="707"/>
                  </a:lnTo>
                  <a:lnTo>
                    <a:pt x="130" y="566"/>
                  </a:lnTo>
                  <a:lnTo>
                    <a:pt x="254" y="159"/>
                  </a:lnTo>
                  <a:lnTo>
                    <a:pt x="206" y="0"/>
                  </a:lnTo>
                  <a:lnTo>
                    <a:pt x="772" y="159"/>
                  </a:lnTo>
                  <a:lnTo>
                    <a:pt x="689" y="2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8" name="Google Shape;1328;p24"/>
            <p:cNvSpPr/>
            <p:nvPr/>
          </p:nvSpPr>
          <p:spPr>
            <a:xfrm>
              <a:off x="9917637" y="4890717"/>
              <a:ext cx="448595" cy="166458"/>
            </a:xfrm>
            <a:custGeom>
              <a:rect b="b" l="l" r="r" t="t"/>
              <a:pathLst>
                <a:path extrusionOk="0" h="360" w="973">
                  <a:moveTo>
                    <a:pt x="41" y="0"/>
                  </a:moveTo>
                  <a:lnTo>
                    <a:pt x="41" y="0"/>
                  </a:lnTo>
                  <a:cubicBezTo>
                    <a:pt x="41" y="0"/>
                    <a:pt x="842" y="118"/>
                    <a:pt x="883" y="130"/>
                  </a:cubicBezTo>
                  <a:cubicBezTo>
                    <a:pt x="942" y="142"/>
                    <a:pt x="972" y="177"/>
                    <a:pt x="972" y="230"/>
                  </a:cubicBezTo>
                  <a:cubicBezTo>
                    <a:pt x="972" y="300"/>
                    <a:pt x="948" y="336"/>
                    <a:pt x="895" y="348"/>
                  </a:cubicBezTo>
                  <a:cubicBezTo>
                    <a:pt x="848" y="359"/>
                    <a:pt x="807" y="354"/>
                    <a:pt x="730" y="348"/>
                  </a:cubicBezTo>
                  <a:cubicBezTo>
                    <a:pt x="654" y="336"/>
                    <a:pt x="0" y="177"/>
                    <a:pt x="0" y="177"/>
                  </a:cubicBezTo>
                  <a:lnTo>
                    <a:pt x="4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9" name="Google Shape;1329;p24"/>
            <p:cNvSpPr/>
            <p:nvPr/>
          </p:nvSpPr>
          <p:spPr>
            <a:xfrm>
              <a:off x="9686234" y="5178972"/>
              <a:ext cx="369432" cy="87288"/>
            </a:xfrm>
            <a:custGeom>
              <a:rect b="b" l="l" r="r" t="t"/>
              <a:pathLst>
                <a:path extrusionOk="0" h="190" w="801">
                  <a:moveTo>
                    <a:pt x="0" y="189"/>
                  </a:moveTo>
                  <a:lnTo>
                    <a:pt x="800" y="189"/>
                  </a:lnTo>
                  <a:lnTo>
                    <a:pt x="712" y="0"/>
                  </a:lnTo>
                  <a:lnTo>
                    <a:pt x="58" y="0"/>
                  </a:lnTo>
                  <a:lnTo>
                    <a:pt x="0" y="1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30" name="Google Shape;1330;p24"/>
            <p:cNvGrpSpPr/>
            <p:nvPr/>
          </p:nvGrpSpPr>
          <p:grpSpPr>
            <a:xfrm>
              <a:off x="11413633" y="6715667"/>
              <a:ext cx="1550803" cy="1559022"/>
              <a:chOff x="11413633" y="6715667"/>
              <a:chExt cx="1550803" cy="1559022"/>
            </a:xfrm>
          </p:grpSpPr>
          <p:sp>
            <p:nvSpPr>
              <p:cNvPr id="1331" name="Google Shape;1331;p24"/>
              <p:cNvSpPr/>
              <p:nvPr/>
            </p:nvSpPr>
            <p:spPr>
              <a:xfrm>
                <a:off x="12164675" y="7182561"/>
                <a:ext cx="308536" cy="308557"/>
              </a:xfrm>
              <a:custGeom>
                <a:rect b="b" l="l" r="r" t="t"/>
                <a:pathLst>
                  <a:path extrusionOk="0" h="672" w="672">
                    <a:moveTo>
                      <a:pt x="624" y="671"/>
                    </a:moveTo>
                    <a:lnTo>
                      <a:pt x="624" y="671"/>
                    </a:lnTo>
                    <a:cubicBezTo>
                      <a:pt x="594" y="671"/>
                      <a:pt x="576" y="647"/>
                      <a:pt x="576" y="624"/>
                    </a:cubicBezTo>
                    <a:cubicBezTo>
                      <a:pt x="576" y="329"/>
                      <a:pt x="341" y="94"/>
                      <a:pt x="47" y="94"/>
                    </a:cubicBezTo>
                    <a:cubicBezTo>
                      <a:pt x="18" y="94"/>
                      <a:pt x="0" y="70"/>
                      <a:pt x="0" y="47"/>
                    </a:cubicBezTo>
                    <a:cubicBezTo>
                      <a:pt x="0" y="23"/>
                      <a:pt x="18" y="0"/>
                      <a:pt x="47" y="0"/>
                    </a:cubicBezTo>
                    <a:cubicBezTo>
                      <a:pt x="388" y="0"/>
                      <a:pt x="671" y="276"/>
                      <a:pt x="671" y="624"/>
                    </a:cubicBezTo>
                    <a:cubicBezTo>
                      <a:pt x="671" y="647"/>
                      <a:pt x="647" y="671"/>
                      <a:pt x="624" y="671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2" name="Google Shape;1332;p24"/>
              <p:cNvSpPr/>
              <p:nvPr/>
            </p:nvSpPr>
            <p:spPr>
              <a:xfrm>
                <a:off x="12235721" y="7639307"/>
                <a:ext cx="97433" cy="397876"/>
              </a:xfrm>
              <a:custGeom>
                <a:rect b="b" l="l" r="r" t="t"/>
                <a:pathLst>
                  <a:path extrusionOk="0" h="866" w="212">
                    <a:moveTo>
                      <a:pt x="76" y="865"/>
                    </a:moveTo>
                    <a:lnTo>
                      <a:pt x="0" y="853"/>
                    </a:lnTo>
                    <a:lnTo>
                      <a:pt x="140" y="0"/>
                    </a:lnTo>
                    <a:lnTo>
                      <a:pt x="211" y="12"/>
                    </a:lnTo>
                    <a:lnTo>
                      <a:pt x="76" y="865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3" name="Google Shape;1333;p24"/>
              <p:cNvSpPr/>
              <p:nvPr/>
            </p:nvSpPr>
            <p:spPr>
              <a:xfrm>
                <a:off x="12036796" y="7639307"/>
                <a:ext cx="97433" cy="397876"/>
              </a:xfrm>
              <a:custGeom>
                <a:rect b="b" l="l" r="r" t="t"/>
                <a:pathLst>
                  <a:path extrusionOk="0" h="866" w="213">
                    <a:moveTo>
                      <a:pt x="141" y="865"/>
                    </a:moveTo>
                    <a:lnTo>
                      <a:pt x="0" y="12"/>
                    </a:lnTo>
                    <a:lnTo>
                      <a:pt x="76" y="0"/>
                    </a:lnTo>
                    <a:lnTo>
                      <a:pt x="212" y="853"/>
                    </a:lnTo>
                    <a:lnTo>
                      <a:pt x="141" y="865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4" name="Google Shape;1334;p24"/>
              <p:cNvSpPr/>
              <p:nvPr/>
            </p:nvSpPr>
            <p:spPr>
              <a:xfrm>
                <a:off x="12063184" y="7641336"/>
                <a:ext cx="251701" cy="50750"/>
              </a:xfrm>
              <a:custGeom>
                <a:rect b="b" l="l" r="r" t="t"/>
                <a:pathLst>
                  <a:path extrusionOk="0" h="112" w="547">
                    <a:moveTo>
                      <a:pt x="546" y="111"/>
                    </a:moveTo>
                    <a:lnTo>
                      <a:pt x="546" y="111"/>
                    </a:lnTo>
                    <a:cubicBezTo>
                      <a:pt x="517" y="111"/>
                      <a:pt x="499" y="88"/>
                      <a:pt x="493" y="64"/>
                    </a:cubicBezTo>
                    <a:cubicBezTo>
                      <a:pt x="487" y="53"/>
                      <a:pt x="481" y="35"/>
                      <a:pt x="475" y="35"/>
                    </a:cubicBezTo>
                    <a:cubicBezTo>
                      <a:pt x="470" y="35"/>
                      <a:pt x="464" y="53"/>
                      <a:pt x="458" y="64"/>
                    </a:cubicBezTo>
                    <a:cubicBezTo>
                      <a:pt x="453" y="88"/>
                      <a:pt x="435" y="111"/>
                      <a:pt x="406" y="111"/>
                    </a:cubicBezTo>
                    <a:cubicBezTo>
                      <a:pt x="376" y="111"/>
                      <a:pt x="365" y="88"/>
                      <a:pt x="359" y="64"/>
                    </a:cubicBezTo>
                    <a:cubicBezTo>
                      <a:pt x="353" y="53"/>
                      <a:pt x="347" y="35"/>
                      <a:pt x="341" y="35"/>
                    </a:cubicBezTo>
                    <a:cubicBezTo>
                      <a:pt x="335" y="35"/>
                      <a:pt x="329" y="53"/>
                      <a:pt x="323" y="64"/>
                    </a:cubicBezTo>
                    <a:cubicBezTo>
                      <a:pt x="312" y="88"/>
                      <a:pt x="300" y="111"/>
                      <a:pt x="270" y="111"/>
                    </a:cubicBezTo>
                    <a:cubicBezTo>
                      <a:pt x="241" y="111"/>
                      <a:pt x="229" y="88"/>
                      <a:pt x="217" y="64"/>
                    </a:cubicBezTo>
                    <a:cubicBezTo>
                      <a:pt x="217" y="53"/>
                      <a:pt x="206" y="35"/>
                      <a:pt x="200" y="35"/>
                    </a:cubicBezTo>
                    <a:cubicBezTo>
                      <a:pt x="200" y="35"/>
                      <a:pt x="188" y="53"/>
                      <a:pt x="188" y="64"/>
                    </a:cubicBezTo>
                    <a:cubicBezTo>
                      <a:pt x="176" y="88"/>
                      <a:pt x="164" y="111"/>
                      <a:pt x="135" y="111"/>
                    </a:cubicBezTo>
                    <a:cubicBezTo>
                      <a:pt x="106" y="111"/>
                      <a:pt x="94" y="88"/>
                      <a:pt x="82" y="64"/>
                    </a:cubicBezTo>
                    <a:cubicBezTo>
                      <a:pt x="76" y="53"/>
                      <a:pt x="70" y="35"/>
                      <a:pt x="64" y="35"/>
                    </a:cubicBezTo>
                    <a:cubicBezTo>
                      <a:pt x="58" y="35"/>
                      <a:pt x="52" y="53"/>
                      <a:pt x="47" y="64"/>
                    </a:cubicBezTo>
                    <a:cubicBezTo>
                      <a:pt x="41" y="88"/>
                      <a:pt x="29" y="111"/>
                      <a:pt x="0" y="111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6"/>
                      <a:pt x="11" y="58"/>
                      <a:pt x="11" y="47"/>
                    </a:cubicBezTo>
                    <a:cubicBezTo>
                      <a:pt x="23" y="29"/>
                      <a:pt x="35" y="0"/>
                      <a:pt x="64" y="0"/>
                    </a:cubicBezTo>
                    <a:cubicBezTo>
                      <a:pt x="94" y="0"/>
                      <a:pt x="106" y="29"/>
                      <a:pt x="117" y="47"/>
                    </a:cubicBezTo>
                    <a:cubicBezTo>
                      <a:pt x="123" y="58"/>
                      <a:pt x="129" y="76"/>
                      <a:pt x="135" y="76"/>
                    </a:cubicBezTo>
                    <a:cubicBezTo>
                      <a:pt x="141" y="76"/>
                      <a:pt x="147" y="58"/>
                      <a:pt x="153" y="47"/>
                    </a:cubicBezTo>
                    <a:cubicBezTo>
                      <a:pt x="159" y="29"/>
                      <a:pt x="170" y="0"/>
                      <a:pt x="200" y="0"/>
                    </a:cubicBezTo>
                    <a:cubicBezTo>
                      <a:pt x="235" y="0"/>
                      <a:pt x="247" y="29"/>
                      <a:pt x="253" y="47"/>
                    </a:cubicBezTo>
                    <a:cubicBezTo>
                      <a:pt x="259" y="58"/>
                      <a:pt x="264" y="76"/>
                      <a:pt x="270" y="76"/>
                    </a:cubicBezTo>
                    <a:cubicBezTo>
                      <a:pt x="276" y="76"/>
                      <a:pt x="282" y="58"/>
                      <a:pt x="288" y="47"/>
                    </a:cubicBezTo>
                    <a:cubicBezTo>
                      <a:pt x="300" y="29"/>
                      <a:pt x="312" y="0"/>
                      <a:pt x="341" y="0"/>
                    </a:cubicBezTo>
                    <a:cubicBezTo>
                      <a:pt x="371" y="0"/>
                      <a:pt x="382" y="29"/>
                      <a:pt x="388" y="47"/>
                    </a:cubicBezTo>
                    <a:cubicBezTo>
                      <a:pt x="394" y="58"/>
                      <a:pt x="406" y="76"/>
                      <a:pt x="406" y="76"/>
                    </a:cubicBezTo>
                    <a:cubicBezTo>
                      <a:pt x="412" y="76"/>
                      <a:pt x="418" y="58"/>
                      <a:pt x="423" y="47"/>
                    </a:cubicBezTo>
                    <a:cubicBezTo>
                      <a:pt x="435" y="29"/>
                      <a:pt x="447" y="0"/>
                      <a:pt x="475" y="0"/>
                    </a:cubicBezTo>
                    <a:cubicBezTo>
                      <a:pt x="505" y="0"/>
                      <a:pt x="517" y="29"/>
                      <a:pt x="528" y="47"/>
                    </a:cubicBezTo>
                    <a:cubicBezTo>
                      <a:pt x="528" y="58"/>
                      <a:pt x="540" y="76"/>
                      <a:pt x="546" y="76"/>
                    </a:cubicBezTo>
                    <a:cubicBezTo>
                      <a:pt x="546" y="111"/>
                      <a:pt x="546" y="111"/>
                      <a:pt x="546" y="111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5" name="Google Shape;1335;p24"/>
              <p:cNvSpPr/>
              <p:nvPr/>
            </p:nvSpPr>
            <p:spPr>
              <a:xfrm>
                <a:off x="12164677" y="6715667"/>
                <a:ext cx="44657" cy="272017"/>
              </a:xfrm>
              <a:custGeom>
                <a:rect b="b" l="l" r="r" t="t"/>
                <a:pathLst>
                  <a:path extrusionOk="0" h="590" w="96">
                    <a:moveTo>
                      <a:pt x="47" y="589"/>
                    </a:moveTo>
                    <a:lnTo>
                      <a:pt x="47" y="589"/>
                    </a:lnTo>
                    <a:cubicBezTo>
                      <a:pt x="18" y="589"/>
                      <a:pt x="0" y="571"/>
                      <a:pt x="0" y="542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23"/>
                      <a:pt x="18" y="0"/>
                      <a:pt x="47" y="0"/>
                    </a:cubicBezTo>
                    <a:cubicBezTo>
                      <a:pt x="71" y="0"/>
                      <a:pt x="95" y="23"/>
                      <a:pt x="95" y="47"/>
                    </a:cubicBezTo>
                    <a:cubicBezTo>
                      <a:pt x="95" y="542"/>
                      <a:pt x="95" y="542"/>
                      <a:pt x="95" y="542"/>
                    </a:cubicBezTo>
                    <a:cubicBezTo>
                      <a:pt x="95" y="571"/>
                      <a:pt x="71" y="589"/>
                      <a:pt x="47" y="589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6" name="Google Shape;1336;p24"/>
              <p:cNvSpPr/>
              <p:nvPr/>
            </p:nvSpPr>
            <p:spPr>
              <a:xfrm>
                <a:off x="12420436" y="6813105"/>
                <a:ext cx="162388" cy="243597"/>
              </a:xfrm>
              <a:custGeom>
                <a:rect b="b" l="l" r="r" t="t"/>
                <a:pathLst>
                  <a:path extrusionOk="0" h="531" w="354">
                    <a:moveTo>
                      <a:pt x="53" y="530"/>
                    </a:moveTo>
                    <a:lnTo>
                      <a:pt x="53" y="530"/>
                    </a:lnTo>
                    <a:cubicBezTo>
                      <a:pt x="47" y="530"/>
                      <a:pt x="35" y="530"/>
                      <a:pt x="29" y="524"/>
                    </a:cubicBezTo>
                    <a:cubicBezTo>
                      <a:pt x="6" y="512"/>
                      <a:pt x="0" y="483"/>
                      <a:pt x="12" y="459"/>
                    </a:cubicBezTo>
                    <a:cubicBezTo>
                      <a:pt x="259" y="29"/>
                      <a:pt x="259" y="29"/>
                      <a:pt x="259" y="29"/>
                    </a:cubicBezTo>
                    <a:cubicBezTo>
                      <a:pt x="271" y="6"/>
                      <a:pt x="300" y="0"/>
                      <a:pt x="324" y="12"/>
                    </a:cubicBezTo>
                    <a:cubicBezTo>
                      <a:pt x="347" y="23"/>
                      <a:pt x="353" y="53"/>
                      <a:pt x="341" y="76"/>
                    </a:cubicBezTo>
                    <a:cubicBezTo>
                      <a:pt x="94" y="506"/>
                      <a:pt x="94" y="506"/>
                      <a:pt x="94" y="506"/>
                    </a:cubicBezTo>
                    <a:cubicBezTo>
                      <a:pt x="88" y="524"/>
                      <a:pt x="70" y="530"/>
                      <a:pt x="53" y="530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7" name="Google Shape;1337;p24"/>
              <p:cNvSpPr/>
              <p:nvPr/>
            </p:nvSpPr>
            <p:spPr>
              <a:xfrm>
                <a:off x="12611243" y="7087153"/>
                <a:ext cx="249671" cy="160368"/>
              </a:xfrm>
              <a:custGeom>
                <a:rect b="b" l="l" r="r" t="t"/>
                <a:pathLst>
                  <a:path extrusionOk="0" h="348" w="543">
                    <a:moveTo>
                      <a:pt x="59" y="347"/>
                    </a:moveTo>
                    <a:lnTo>
                      <a:pt x="59" y="347"/>
                    </a:lnTo>
                    <a:cubicBezTo>
                      <a:pt x="41" y="347"/>
                      <a:pt x="23" y="341"/>
                      <a:pt x="18" y="323"/>
                    </a:cubicBezTo>
                    <a:cubicBezTo>
                      <a:pt x="0" y="306"/>
                      <a:pt x="12" y="276"/>
                      <a:pt x="29" y="264"/>
                    </a:cubicBezTo>
                    <a:cubicBezTo>
                      <a:pt x="459" y="11"/>
                      <a:pt x="459" y="11"/>
                      <a:pt x="459" y="11"/>
                    </a:cubicBezTo>
                    <a:cubicBezTo>
                      <a:pt x="483" y="0"/>
                      <a:pt x="512" y="5"/>
                      <a:pt x="524" y="29"/>
                    </a:cubicBezTo>
                    <a:cubicBezTo>
                      <a:pt x="542" y="52"/>
                      <a:pt x="530" y="82"/>
                      <a:pt x="506" y="94"/>
                    </a:cubicBezTo>
                    <a:cubicBezTo>
                      <a:pt x="82" y="341"/>
                      <a:pt x="82" y="341"/>
                      <a:pt x="82" y="341"/>
                    </a:cubicBezTo>
                    <a:cubicBezTo>
                      <a:pt x="71" y="347"/>
                      <a:pt x="65" y="347"/>
                      <a:pt x="59" y="347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8" name="Google Shape;1338;p24"/>
              <p:cNvSpPr/>
              <p:nvPr/>
            </p:nvSpPr>
            <p:spPr>
              <a:xfrm>
                <a:off x="12684317" y="7466758"/>
                <a:ext cx="280119" cy="42630"/>
              </a:xfrm>
              <a:custGeom>
                <a:rect b="b" l="l" r="r" t="t"/>
                <a:pathLst>
                  <a:path extrusionOk="0" h="94" w="607">
                    <a:moveTo>
                      <a:pt x="559" y="93"/>
                    </a:moveTo>
                    <a:lnTo>
                      <a:pt x="559" y="93"/>
                    </a:lnTo>
                    <a:cubicBezTo>
                      <a:pt x="47" y="93"/>
                      <a:pt x="47" y="93"/>
                      <a:pt x="47" y="93"/>
                    </a:cubicBezTo>
                    <a:cubicBezTo>
                      <a:pt x="23" y="93"/>
                      <a:pt x="0" y="70"/>
                      <a:pt x="0" y="47"/>
                    </a:cubicBezTo>
                    <a:cubicBezTo>
                      <a:pt x="0" y="18"/>
                      <a:pt x="23" y="0"/>
                      <a:pt x="47" y="0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589" y="0"/>
                      <a:pt x="606" y="18"/>
                      <a:pt x="606" y="47"/>
                    </a:cubicBezTo>
                    <a:cubicBezTo>
                      <a:pt x="606" y="70"/>
                      <a:pt x="589" y="93"/>
                      <a:pt x="559" y="93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9" name="Google Shape;1339;p24"/>
              <p:cNvSpPr/>
              <p:nvPr/>
            </p:nvSpPr>
            <p:spPr>
              <a:xfrm>
                <a:off x="12611243" y="7722537"/>
                <a:ext cx="249671" cy="160369"/>
              </a:xfrm>
              <a:custGeom>
                <a:rect b="b" l="l" r="r" t="t"/>
                <a:pathLst>
                  <a:path extrusionOk="0" h="349" w="543">
                    <a:moveTo>
                      <a:pt x="483" y="348"/>
                    </a:moveTo>
                    <a:lnTo>
                      <a:pt x="483" y="348"/>
                    </a:lnTo>
                    <a:cubicBezTo>
                      <a:pt x="477" y="348"/>
                      <a:pt x="471" y="348"/>
                      <a:pt x="459" y="342"/>
                    </a:cubicBezTo>
                    <a:cubicBezTo>
                      <a:pt x="35" y="94"/>
                      <a:pt x="35" y="94"/>
                      <a:pt x="35" y="94"/>
                    </a:cubicBezTo>
                    <a:cubicBezTo>
                      <a:pt x="12" y="83"/>
                      <a:pt x="0" y="53"/>
                      <a:pt x="18" y="30"/>
                    </a:cubicBezTo>
                    <a:cubicBezTo>
                      <a:pt x="29" y="6"/>
                      <a:pt x="59" y="0"/>
                      <a:pt x="82" y="12"/>
                    </a:cubicBezTo>
                    <a:cubicBezTo>
                      <a:pt x="512" y="259"/>
                      <a:pt x="512" y="259"/>
                      <a:pt x="512" y="259"/>
                    </a:cubicBezTo>
                    <a:cubicBezTo>
                      <a:pt x="530" y="271"/>
                      <a:pt x="542" y="300"/>
                      <a:pt x="524" y="324"/>
                    </a:cubicBezTo>
                    <a:cubicBezTo>
                      <a:pt x="518" y="342"/>
                      <a:pt x="501" y="348"/>
                      <a:pt x="483" y="348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0" name="Google Shape;1340;p24"/>
              <p:cNvSpPr/>
              <p:nvPr/>
            </p:nvSpPr>
            <p:spPr>
              <a:xfrm>
                <a:off x="11785096" y="6813105"/>
                <a:ext cx="166448" cy="243597"/>
              </a:xfrm>
              <a:custGeom>
                <a:rect b="b" l="l" r="r" t="t"/>
                <a:pathLst>
                  <a:path extrusionOk="0" h="531" w="360">
                    <a:moveTo>
                      <a:pt x="306" y="530"/>
                    </a:moveTo>
                    <a:lnTo>
                      <a:pt x="306" y="530"/>
                    </a:lnTo>
                    <a:cubicBezTo>
                      <a:pt x="288" y="530"/>
                      <a:pt x="271" y="524"/>
                      <a:pt x="265" y="50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0" y="53"/>
                      <a:pt x="12" y="23"/>
                      <a:pt x="35" y="12"/>
                    </a:cubicBezTo>
                    <a:cubicBezTo>
                      <a:pt x="53" y="0"/>
                      <a:pt x="83" y="6"/>
                      <a:pt x="100" y="29"/>
                    </a:cubicBezTo>
                    <a:cubicBezTo>
                      <a:pt x="347" y="459"/>
                      <a:pt x="347" y="459"/>
                      <a:pt x="347" y="459"/>
                    </a:cubicBezTo>
                    <a:cubicBezTo>
                      <a:pt x="359" y="483"/>
                      <a:pt x="353" y="512"/>
                      <a:pt x="330" y="524"/>
                    </a:cubicBezTo>
                    <a:cubicBezTo>
                      <a:pt x="318" y="530"/>
                      <a:pt x="312" y="530"/>
                      <a:pt x="306" y="530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1" name="Google Shape;1341;p24"/>
              <p:cNvSpPr/>
              <p:nvPr/>
            </p:nvSpPr>
            <p:spPr>
              <a:xfrm>
                <a:off x="11511066" y="7087153"/>
                <a:ext cx="247641" cy="162398"/>
              </a:xfrm>
              <a:custGeom>
                <a:rect b="b" l="l" r="r" t="t"/>
                <a:pathLst>
                  <a:path extrusionOk="0" h="354" w="537">
                    <a:moveTo>
                      <a:pt x="483" y="353"/>
                    </a:moveTo>
                    <a:lnTo>
                      <a:pt x="483" y="353"/>
                    </a:lnTo>
                    <a:cubicBezTo>
                      <a:pt x="477" y="353"/>
                      <a:pt x="471" y="347"/>
                      <a:pt x="460" y="347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12" y="82"/>
                      <a:pt x="0" y="52"/>
                      <a:pt x="12" y="29"/>
                    </a:cubicBezTo>
                    <a:cubicBezTo>
                      <a:pt x="30" y="11"/>
                      <a:pt x="59" y="0"/>
                      <a:pt x="77" y="17"/>
                    </a:cubicBezTo>
                    <a:cubicBezTo>
                      <a:pt x="507" y="264"/>
                      <a:pt x="507" y="264"/>
                      <a:pt x="507" y="264"/>
                    </a:cubicBezTo>
                    <a:cubicBezTo>
                      <a:pt x="530" y="276"/>
                      <a:pt x="536" y="306"/>
                      <a:pt x="524" y="329"/>
                    </a:cubicBezTo>
                    <a:cubicBezTo>
                      <a:pt x="519" y="341"/>
                      <a:pt x="501" y="353"/>
                      <a:pt x="483" y="353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2" name="Google Shape;1342;p24"/>
              <p:cNvSpPr/>
              <p:nvPr/>
            </p:nvSpPr>
            <p:spPr>
              <a:xfrm>
                <a:off x="11413633" y="7466758"/>
                <a:ext cx="274030" cy="42630"/>
              </a:xfrm>
              <a:custGeom>
                <a:rect b="b" l="l" r="r" t="t"/>
                <a:pathLst>
                  <a:path extrusionOk="0" h="94" w="596">
                    <a:moveTo>
                      <a:pt x="548" y="93"/>
                    </a:moveTo>
                    <a:lnTo>
                      <a:pt x="548" y="93"/>
                    </a:lnTo>
                    <a:cubicBezTo>
                      <a:pt x="47" y="93"/>
                      <a:pt x="47" y="93"/>
                      <a:pt x="47" y="93"/>
                    </a:cubicBezTo>
                    <a:cubicBezTo>
                      <a:pt x="24" y="93"/>
                      <a:pt x="0" y="70"/>
                      <a:pt x="0" y="47"/>
                    </a:cubicBezTo>
                    <a:cubicBezTo>
                      <a:pt x="0" y="18"/>
                      <a:pt x="24" y="0"/>
                      <a:pt x="47" y="0"/>
                    </a:cubicBezTo>
                    <a:cubicBezTo>
                      <a:pt x="548" y="0"/>
                      <a:pt x="548" y="0"/>
                      <a:pt x="548" y="0"/>
                    </a:cubicBezTo>
                    <a:cubicBezTo>
                      <a:pt x="571" y="0"/>
                      <a:pt x="595" y="18"/>
                      <a:pt x="595" y="47"/>
                    </a:cubicBezTo>
                    <a:cubicBezTo>
                      <a:pt x="595" y="70"/>
                      <a:pt x="571" y="93"/>
                      <a:pt x="548" y="93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3" name="Google Shape;1343;p24"/>
              <p:cNvSpPr/>
              <p:nvPr/>
            </p:nvSpPr>
            <p:spPr>
              <a:xfrm>
                <a:off x="11511066" y="7722537"/>
                <a:ext cx="249671" cy="160369"/>
              </a:xfrm>
              <a:custGeom>
                <a:rect b="b" l="l" r="r" t="t"/>
                <a:pathLst>
                  <a:path extrusionOk="0" h="349" w="543">
                    <a:moveTo>
                      <a:pt x="53" y="348"/>
                    </a:moveTo>
                    <a:lnTo>
                      <a:pt x="53" y="348"/>
                    </a:lnTo>
                    <a:cubicBezTo>
                      <a:pt x="42" y="348"/>
                      <a:pt x="24" y="342"/>
                      <a:pt x="12" y="324"/>
                    </a:cubicBezTo>
                    <a:cubicBezTo>
                      <a:pt x="0" y="300"/>
                      <a:pt x="12" y="271"/>
                      <a:pt x="30" y="259"/>
                    </a:cubicBezTo>
                    <a:cubicBezTo>
                      <a:pt x="460" y="12"/>
                      <a:pt x="460" y="12"/>
                      <a:pt x="460" y="12"/>
                    </a:cubicBezTo>
                    <a:cubicBezTo>
                      <a:pt x="483" y="0"/>
                      <a:pt x="513" y="6"/>
                      <a:pt x="524" y="30"/>
                    </a:cubicBezTo>
                    <a:cubicBezTo>
                      <a:pt x="542" y="53"/>
                      <a:pt x="530" y="83"/>
                      <a:pt x="507" y="94"/>
                    </a:cubicBezTo>
                    <a:cubicBezTo>
                      <a:pt x="77" y="342"/>
                      <a:pt x="77" y="342"/>
                      <a:pt x="77" y="342"/>
                    </a:cubicBezTo>
                    <a:cubicBezTo>
                      <a:pt x="71" y="348"/>
                      <a:pt x="65" y="348"/>
                      <a:pt x="53" y="348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4" name="Google Shape;1344;p24"/>
              <p:cNvSpPr/>
              <p:nvPr/>
            </p:nvSpPr>
            <p:spPr>
              <a:xfrm>
                <a:off x="11770885" y="7054673"/>
                <a:ext cx="830208" cy="988599"/>
              </a:xfrm>
              <a:custGeom>
                <a:rect b="b" l="l" r="r" t="t"/>
                <a:pathLst>
                  <a:path extrusionOk="0" h="2149" w="1802">
                    <a:moveTo>
                      <a:pt x="1318" y="2148"/>
                    </a:moveTo>
                    <a:lnTo>
                      <a:pt x="1318" y="2148"/>
                    </a:lnTo>
                    <a:lnTo>
                      <a:pt x="1318" y="2148"/>
                    </a:lnTo>
                    <a:cubicBezTo>
                      <a:pt x="477" y="2148"/>
                      <a:pt x="477" y="2148"/>
                      <a:pt x="477" y="2148"/>
                    </a:cubicBezTo>
                    <a:cubicBezTo>
                      <a:pt x="435" y="2148"/>
                      <a:pt x="400" y="2113"/>
                      <a:pt x="400" y="2071"/>
                    </a:cubicBezTo>
                    <a:cubicBezTo>
                      <a:pt x="400" y="2066"/>
                      <a:pt x="400" y="2066"/>
                      <a:pt x="400" y="2060"/>
                    </a:cubicBezTo>
                    <a:cubicBezTo>
                      <a:pt x="406" y="2001"/>
                      <a:pt x="400" y="1830"/>
                      <a:pt x="341" y="1753"/>
                    </a:cubicBezTo>
                    <a:cubicBezTo>
                      <a:pt x="5" y="1324"/>
                      <a:pt x="0" y="907"/>
                      <a:pt x="0" y="901"/>
                    </a:cubicBezTo>
                    <a:cubicBezTo>
                      <a:pt x="0" y="400"/>
                      <a:pt x="400" y="0"/>
                      <a:pt x="900" y="0"/>
                    </a:cubicBezTo>
                    <a:cubicBezTo>
                      <a:pt x="1394" y="0"/>
                      <a:pt x="1801" y="400"/>
                      <a:pt x="1801" y="901"/>
                    </a:cubicBezTo>
                    <a:cubicBezTo>
                      <a:pt x="1801" y="907"/>
                      <a:pt x="1794" y="1324"/>
                      <a:pt x="1453" y="1753"/>
                    </a:cubicBezTo>
                    <a:cubicBezTo>
                      <a:pt x="1394" y="1836"/>
                      <a:pt x="1394" y="2007"/>
                      <a:pt x="1394" y="2054"/>
                    </a:cubicBezTo>
                    <a:cubicBezTo>
                      <a:pt x="1394" y="2060"/>
                      <a:pt x="1394" y="2066"/>
                      <a:pt x="1394" y="2071"/>
                    </a:cubicBezTo>
                    <a:cubicBezTo>
                      <a:pt x="1394" y="2113"/>
                      <a:pt x="1365" y="2148"/>
                      <a:pt x="1318" y="2148"/>
                    </a:cubicBezTo>
                    <a:close/>
                    <a:moveTo>
                      <a:pt x="477" y="1989"/>
                    </a:moveTo>
                    <a:lnTo>
                      <a:pt x="477" y="1989"/>
                    </a:lnTo>
                    <a:cubicBezTo>
                      <a:pt x="435" y="1989"/>
                      <a:pt x="406" y="2024"/>
                      <a:pt x="400" y="2060"/>
                    </a:cubicBezTo>
                    <a:cubicBezTo>
                      <a:pt x="406" y="2018"/>
                      <a:pt x="441" y="1989"/>
                      <a:pt x="477" y="1989"/>
                    </a:cubicBezTo>
                    <a:close/>
                    <a:moveTo>
                      <a:pt x="1329" y="1995"/>
                    </a:moveTo>
                    <a:lnTo>
                      <a:pt x="1329" y="1995"/>
                    </a:lnTo>
                    <a:cubicBezTo>
                      <a:pt x="1341" y="1995"/>
                      <a:pt x="1353" y="2001"/>
                      <a:pt x="1365" y="2007"/>
                    </a:cubicBezTo>
                    <a:cubicBezTo>
                      <a:pt x="1353" y="2001"/>
                      <a:pt x="1341" y="1995"/>
                      <a:pt x="1329" y="1995"/>
                    </a:cubicBezTo>
                    <a:close/>
                    <a:moveTo>
                      <a:pt x="559" y="1989"/>
                    </a:moveTo>
                    <a:lnTo>
                      <a:pt x="559" y="1989"/>
                    </a:lnTo>
                    <a:cubicBezTo>
                      <a:pt x="1241" y="1989"/>
                      <a:pt x="1241" y="1989"/>
                      <a:pt x="1241" y="1989"/>
                    </a:cubicBezTo>
                    <a:cubicBezTo>
                      <a:pt x="1241" y="1954"/>
                      <a:pt x="1241" y="1924"/>
                      <a:pt x="1241" y="1924"/>
                    </a:cubicBezTo>
                    <a:cubicBezTo>
                      <a:pt x="1253" y="1812"/>
                      <a:pt x="1282" y="1724"/>
                      <a:pt x="1329" y="1659"/>
                    </a:cubicBezTo>
                    <a:cubicBezTo>
                      <a:pt x="1636" y="1271"/>
                      <a:pt x="1641" y="907"/>
                      <a:pt x="1641" y="901"/>
                    </a:cubicBezTo>
                    <a:cubicBezTo>
                      <a:pt x="1641" y="489"/>
                      <a:pt x="1312" y="153"/>
                      <a:pt x="900" y="153"/>
                    </a:cubicBezTo>
                    <a:cubicBezTo>
                      <a:pt x="488" y="153"/>
                      <a:pt x="153" y="489"/>
                      <a:pt x="153" y="901"/>
                    </a:cubicBezTo>
                    <a:cubicBezTo>
                      <a:pt x="153" y="907"/>
                      <a:pt x="164" y="1271"/>
                      <a:pt x="471" y="1659"/>
                    </a:cubicBezTo>
                    <a:cubicBezTo>
                      <a:pt x="518" y="1724"/>
                      <a:pt x="547" y="1812"/>
                      <a:pt x="553" y="1924"/>
                    </a:cubicBezTo>
                    <a:cubicBezTo>
                      <a:pt x="553" y="1924"/>
                      <a:pt x="559" y="1954"/>
                      <a:pt x="559" y="1989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5" name="Google Shape;1345;p24"/>
              <p:cNvSpPr/>
              <p:nvPr/>
            </p:nvSpPr>
            <p:spPr>
              <a:xfrm>
                <a:off x="11967782" y="8049362"/>
                <a:ext cx="434387" cy="73079"/>
              </a:xfrm>
              <a:custGeom>
                <a:rect b="b" l="l" r="r" t="t"/>
                <a:pathLst>
                  <a:path extrusionOk="0" h="160" w="943">
                    <a:moveTo>
                      <a:pt x="865" y="159"/>
                    </a:moveTo>
                    <a:lnTo>
                      <a:pt x="865" y="159"/>
                    </a:lnTo>
                    <a:cubicBezTo>
                      <a:pt x="77" y="159"/>
                      <a:pt x="77" y="159"/>
                      <a:pt x="77" y="159"/>
                    </a:cubicBezTo>
                    <a:cubicBezTo>
                      <a:pt x="36" y="159"/>
                      <a:pt x="0" y="123"/>
                      <a:pt x="0" y="76"/>
                    </a:cubicBezTo>
                    <a:cubicBezTo>
                      <a:pt x="0" y="35"/>
                      <a:pt x="36" y="0"/>
                      <a:pt x="77" y="0"/>
                    </a:cubicBezTo>
                    <a:cubicBezTo>
                      <a:pt x="865" y="0"/>
                      <a:pt x="865" y="0"/>
                      <a:pt x="865" y="0"/>
                    </a:cubicBezTo>
                    <a:cubicBezTo>
                      <a:pt x="906" y="0"/>
                      <a:pt x="942" y="35"/>
                      <a:pt x="942" y="76"/>
                    </a:cubicBezTo>
                    <a:cubicBezTo>
                      <a:pt x="942" y="123"/>
                      <a:pt x="906" y="159"/>
                      <a:pt x="865" y="159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6" name="Google Shape;1346;p24"/>
              <p:cNvSpPr/>
              <p:nvPr/>
            </p:nvSpPr>
            <p:spPr>
              <a:xfrm>
                <a:off x="11996199" y="8126502"/>
                <a:ext cx="379581" cy="71049"/>
              </a:xfrm>
              <a:custGeom>
                <a:rect b="b" l="l" r="r" t="t"/>
                <a:pathLst>
                  <a:path extrusionOk="0" h="154" w="825">
                    <a:moveTo>
                      <a:pt x="747" y="153"/>
                    </a:moveTo>
                    <a:lnTo>
                      <a:pt x="747" y="153"/>
                    </a:lnTo>
                    <a:cubicBezTo>
                      <a:pt x="77" y="153"/>
                      <a:pt x="77" y="153"/>
                      <a:pt x="77" y="153"/>
                    </a:cubicBezTo>
                    <a:cubicBezTo>
                      <a:pt x="36" y="153"/>
                      <a:pt x="0" y="117"/>
                      <a:pt x="0" y="76"/>
                    </a:cubicBezTo>
                    <a:cubicBezTo>
                      <a:pt x="0" y="35"/>
                      <a:pt x="36" y="0"/>
                      <a:pt x="77" y="0"/>
                    </a:cubicBezTo>
                    <a:cubicBezTo>
                      <a:pt x="747" y="0"/>
                      <a:pt x="747" y="0"/>
                      <a:pt x="747" y="0"/>
                    </a:cubicBezTo>
                    <a:cubicBezTo>
                      <a:pt x="788" y="0"/>
                      <a:pt x="824" y="35"/>
                      <a:pt x="824" y="76"/>
                    </a:cubicBezTo>
                    <a:cubicBezTo>
                      <a:pt x="824" y="117"/>
                      <a:pt x="788" y="153"/>
                      <a:pt x="747" y="153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7" name="Google Shape;1347;p24"/>
              <p:cNvSpPr/>
              <p:nvPr/>
            </p:nvSpPr>
            <p:spPr>
              <a:xfrm>
                <a:off x="12038826" y="8201610"/>
                <a:ext cx="290268" cy="73079"/>
              </a:xfrm>
              <a:custGeom>
                <a:rect b="b" l="l" r="r" t="t"/>
                <a:pathLst>
                  <a:path extrusionOk="0" h="160" w="630">
                    <a:moveTo>
                      <a:pt x="552" y="159"/>
                    </a:moveTo>
                    <a:lnTo>
                      <a:pt x="552" y="159"/>
                    </a:lnTo>
                    <a:cubicBezTo>
                      <a:pt x="82" y="159"/>
                      <a:pt x="82" y="159"/>
                      <a:pt x="82" y="159"/>
                    </a:cubicBezTo>
                    <a:cubicBezTo>
                      <a:pt x="35" y="159"/>
                      <a:pt x="0" y="123"/>
                      <a:pt x="0" y="82"/>
                    </a:cubicBezTo>
                    <a:cubicBezTo>
                      <a:pt x="0" y="35"/>
                      <a:pt x="35" y="0"/>
                      <a:pt x="82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93" y="0"/>
                      <a:pt x="629" y="35"/>
                      <a:pt x="629" y="82"/>
                    </a:cubicBezTo>
                    <a:cubicBezTo>
                      <a:pt x="629" y="123"/>
                      <a:pt x="593" y="159"/>
                      <a:pt x="552" y="159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348" name="Google Shape;1348;p24"/>
            <p:cNvSpPr/>
            <p:nvPr/>
          </p:nvSpPr>
          <p:spPr>
            <a:xfrm>
              <a:off x="10930529" y="9644927"/>
              <a:ext cx="316656" cy="320737"/>
            </a:xfrm>
            <a:custGeom>
              <a:rect b="b" l="l" r="r" t="t"/>
              <a:pathLst>
                <a:path extrusionOk="0" h="696" w="690">
                  <a:moveTo>
                    <a:pt x="689" y="347"/>
                  </a:moveTo>
                  <a:lnTo>
                    <a:pt x="689" y="347"/>
                  </a:lnTo>
                  <a:cubicBezTo>
                    <a:pt x="689" y="153"/>
                    <a:pt x="536" y="0"/>
                    <a:pt x="348" y="0"/>
                  </a:cubicBezTo>
                  <a:cubicBezTo>
                    <a:pt x="153" y="0"/>
                    <a:pt x="0" y="153"/>
                    <a:pt x="0" y="347"/>
                  </a:cubicBezTo>
                  <a:cubicBezTo>
                    <a:pt x="0" y="536"/>
                    <a:pt x="153" y="695"/>
                    <a:pt x="348" y="695"/>
                  </a:cubicBezTo>
                  <a:cubicBezTo>
                    <a:pt x="536" y="695"/>
                    <a:pt x="689" y="536"/>
                    <a:pt x="689" y="34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49" name="Google Shape;1349;p24"/>
            <p:cNvSpPr/>
            <p:nvPr/>
          </p:nvSpPr>
          <p:spPr>
            <a:xfrm>
              <a:off x="10640263" y="7357139"/>
              <a:ext cx="247641" cy="243597"/>
            </a:xfrm>
            <a:custGeom>
              <a:rect b="b" l="l" r="r" t="t"/>
              <a:pathLst>
                <a:path extrusionOk="0" h="530" w="537">
                  <a:moveTo>
                    <a:pt x="536" y="265"/>
                  </a:moveTo>
                  <a:lnTo>
                    <a:pt x="536" y="265"/>
                  </a:lnTo>
                  <a:cubicBezTo>
                    <a:pt x="536" y="118"/>
                    <a:pt x="418" y="0"/>
                    <a:pt x="271" y="0"/>
                  </a:cubicBezTo>
                  <a:cubicBezTo>
                    <a:pt x="124" y="0"/>
                    <a:pt x="0" y="118"/>
                    <a:pt x="0" y="265"/>
                  </a:cubicBezTo>
                  <a:cubicBezTo>
                    <a:pt x="0" y="412"/>
                    <a:pt x="124" y="529"/>
                    <a:pt x="271" y="529"/>
                  </a:cubicBezTo>
                  <a:cubicBezTo>
                    <a:pt x="418" y="529"/>
                    <a:pt x="536" y="412"/>
                    <a:pt x="536" y="265"/>
                  </a:cubicBezTo>
                </a:path>
              </a:pathLst>
            </a:custGeom>
            <a:solidFill>
              <a:srgbClr val="4FBE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0" name="Google Shape;1350;p24"/>
            <p:cNvSpPr/>
            <p:nvPr/>
          </p:nvSpPr>
          <p:spPr>
            <a:xfrm>
              <a:off x="11665334" y="2958177"/>
              <a:ext cx="1067700" cy="1067769"/>
            </a:xfrm>
            <a:custGeom>
              <a:rect b="b" l="l" r="r" t="t"/>
              <a:pathLst>
                <a:path extrusionOk="0" h="2321" w="2320">
                  <a:moveTo>
                    <a:pt x="2319" y="1160"/>
                  </a:moveTo>
                  <a:lnTo>
                    <a:pt x="2319" y="1160"/>
                  </a:lnTo>
                  <a:cubicBezTo>
                    <a:pt x="2319" y="518"/>
                    <a:pt x="1801" y="0"/>
                    <a:pt x="1160" y="0"/>
                  </a:cubicBezTo>
                  <a:cubicBezTo>
                    <a:pt x="524" y="0"/>
                    <a:pt x="0" y="518"/>
                    <a:pt x="0" y="1160"/>
                  </a:cubicBezTo>
                  <a:cubicBezTo>
                    <a:pt x="0" y="1802"/>
                    <a:pt x="524" y="2320"/>
                    <a:pt x="1160" y="2320"/>
                  </a:cubicBezTo>
                  <a:cubicBezTo>
                    <a:pt x="1801" y="2320"/>
                    <a:pt x="2319" y="1802"/>
                    <a:pt x="2319" y="116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1" name="Google Shape;1351;p24"/>
            <p:cNvSpPr/>
            <p:nvPr/>
          </p:nvSpPr>
          <p:spPr>
            <a:xfrm>
              <a:off x="8638833" y="4673507"/>
              <a:ext cx="777430" cy="781542"/>
            </a:xfrm>
            <a:custGeom>
              <a:rect b="b" l="l" r="r" t="t"/>
              <a:pathLst>
                <a:path extrusionOk="0" h="1697" w="1691">
                  <a:moveTo>
                    <a:pt x="1690" y="848"/>
                  </a:moveTo>
                  <a:lnTo>
                    <a:pt x="1690" y="848"/>
                  </a:lnTo>
                  <a:cubicBezTo>
                    <a:pt x="1690" y="383"/>
                    <a:pt x="1313" y="0"/>
                    <a:pt x="842" y="0"/>
                  </a:cubicBezTo>
                  <a:cubicBezTo>
                    <a:pt x="377" y="0"/>
                    <a:pt x="0" y="383"/>
                    <a:pt x="0" y="848"/>
                  </a:cubicBezTo>
                  <a:cubicBezTo>
                    <a:pt x="0" y="1319"/>
                    <a:pt x="377" y="1696"/>
                    <a:pt x="842" y="1696"/>
                  </a:cubicBezTo>
                  <a:cubicBezTo>
                    <a:pt x="1313" y="1696"/>
                    <a:pt x="1690" y="1319"/>
                    <a:pt x="1690" y="84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2" name="Google Shape;1352;p24"/>
            <p:cNvSpPr/>
            <p:nvPr/>
          </p:nvSpPr>
          <p:spPr>
            <a:xfrm>
              <a:off x="11900796" y="4620729"/>
              <a:ext cx="598805" cy="598844"/>
            </a:xfrm>
            <a:custGeom>
              <a:rect b="b" l="l" r="r" t="t"/>
              <a:pathLst>
                <a:path extrusionOk="0" h="1303" w="1301">
                  <a:moveTo>
                    <a:pt x="1300" y="654"/>
                  </a:moveTo>
                  <a:lnTo>
                    <a:pt x="1300" y="654"/>
                  </a:lnTo>
                  <a:cubicBezTo>
                    <a:pt x="1300" y="295"/>
                    <a:pt x="1006" y="0"/>
                    <a:pt x="648" y="0"/>
                  </a:cubicBezTo>
                  <a:cubicBezTo>
                    <a:pt x="289" y="0"/>
                    <a:pt x="0" y="295"/>
                    <a:pt x="0" y="654"/>
                  </a:cubicBezTo>
                  <a:cubicBezTo>
                    <a:pt x="0" y="1013"/>
                    <a:pt x="289" y="1302"/>
                    <a:pt x="648" y="1302"/>
                  </a:cubicBezTo>
                  <a:cubicBezTo>
                    <a:pt x="1006" y="1302"/>
                    <a:pt x="1300" y="1013"/>
                    <a:pt x="1300" y="65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3" name="Google Shape;1353;p24"/>
            <p:cNvSpPr/>
            <p:nvPr/>
          </p:nvSpPr>
          <p:spPr>
            <a:xfrm>
              <a:off x="9456860" y="8274691"/>
              <a:ext cx="1023043" cy="1021080"/>
            </a:xfrm>
            <a:custGeom>
              <a:rect b="b" l="l" r="r" t="t"/>
              <a:pathLst>
                <a:path extrusionOk="0" h="2220" w="2221">
                  <a:moveTo>
                    <a:pt x="2220" y="1112"/>
                  </a:moveTo>
                  <a:lnTo>
                    <a:pt x="2220" y="1112"/>
                  </a:lnTo>
                  <a:cubicBezTo>
                    <a:pt x="2220" y="500"/>
                    <a:pt x="1720" y="0"/>
                    <a:pt x="1107" y="0"/>
                  </a:cubicBezTo>
                  <a:cubicBezTo>
                    <a:pt x="495" y="0"/>
                    <a:pt x="0" y="500"/>
                    <a:pt x="0" y="1112"/>
                  </a:cubicBezTo>
                  <a:cubicBezTo>
                    <a:pt x="0" y="1725"/>
                    <a:pt x="495" y="2219"/>
                    <a:pt x="1107" y="2219"/>
                  </a:cubicBezTo>
                  <a:cubicBezTo>
                    <a:pt x="1720" y="2219"/>
                    <a:pt x="2220" y="1725"/>
                    <a:pt x="2220" y="111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4" name="Google Shape;1354;p24"/>
            <p:cNvSpPr/>
            <p:nvPr/>
          </p:nvSpPr>
          <p:spPr>
            <a:xfrm>
              <a:off x="11492798" y="8560918"/>
              <a:ext cx="578506" cy="578543"/>
            </a:xfrm>
            <a:custGeom>
              <a:rect b="b" l="l" r="r" t="t"/>
              <a:pathLst>
                <a:path extrusionOk="0" h="1255" w="1255">
                  <a:moveTo>
                    <a:pt x="1254" y="624"/>
                  </a:moveTo>
                  <a:lnTo>
                    <a:pt x="1254" y="624"/>
                  </a:lnTo>
                  <a:cubicBezTo>
                    <a:pt x="1254" y="276"/>
                    <a:pt x="972" y="0"/>
                    <a:pt x="630" y="0"/>
                  </a:cubicBezTo>
                  <a:cubicBezTo>
                    <a:pt x="283" y="0"/>
                    <a:pt x="0" y="276"/>
                    <a:pt x="0" y="624"/>
                  </a:cubicBezTo>
                  <a:cubicBezTo>
                    <a:pt x="0" y="971"/>
                    <a:pt x="283" y="1254"/>
                    <a:pt x="630" y="1254"/>
                  </a:cubicBezTo>
                  <a:cubicBezTo>
                    <a:pt x="972" y="1254"/>
                    <a:pt x="1254" y="971"/>
                    <a:pt x="1254" y="62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5" name="Google Shape;1355;p24"/>
            <p:cNvSpPr/>
            <p:nvPr/>
          </p:nvSpPr>
          <p:spPr>
            <a:xfrm>
              <a:off x="9306652" y="7176473"/>
              <a:ext cx="637372" cy="637413"/>
            </a:xfrm>
            <a:custGeom>
              <a:rect b="b" l="l" r="r" t="t"/>
              <a:pathLst>
                <a:path extrusionOk="0" h="1383" w="1385">
                  <a:moveTo>
                    <a:pt x="1384" y="695"/>
                  </a:moveTo>
                  <a:lnTo>
                    <a:pt x="1384" y="695"/>
                  </a:lnTo>
                  <a:cubicBezTo>
                    <a:pt x="1384" y="312"/>
                    <a:pt x="1072" y="0"/>
                    <a:pt x="689" y="0"/>
                  </a:cubicBezTo>
                  <a:cubicBezTo>
                    <a:pt x="307" y="0"/>
                    <a:pt x="0" y="312"/>
                    <a:pt x="0" y="695"/>
                  </a:cubicBezTo>
                  <a:cubicBezTo>
                    <a:pt x="0" y="1076"/>
                    <a:pt x="307" y="1382"/>
                    <a:pt x="689" y="1382"/>
                  </a:cubicBezTo>
                  <a:cubicBezTo>
                    <a:pt x="1072" y="1382"/>
                    <a:pt x="1384" y="1076"/>
                    <a:pt x="1384" y="69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6" name="Google Shape;1356;p24"/>
            <p:cNvSpPr/>
            <p:nvPr/>
          </p:nvSpPr>
          <p:spPr>
            <a:xfrm>
              <a:off x="9458891" y="7308421"/>
              <a:ext cx="330864" cy="371487"/>
            </a:xfrm>
            <a:custGeom>
              <a:rect b="b" l="l" r="r" t="t"/>
              <a:pathLst>
                <a:path extrusionOk="0" h="807" w="719">
                  <a:moveTo>
                    <a:pt x="712" y="547"/>
                  </a:moveTo>
                  <a:lnTo>
                    <a:pt x="712" y="547"/>
                  </a:lnTo>
                  <a:lnTo>
                    <a:pt x="712" y="547"/>
                  </a:lnTo>
                  <a:cubicBezTo>
                    <a:pt x="712" y="165"/>
                    <a:pt x="712" y="165"/>
                    <a:pt x="712" y="165"/>
                  </a:cubicBezTo>
                  <a:cubicBezTo>
                    <a:pt x="712" y="30"/>
                    <a:pt x="712" y="30"/>
                    <a:pt x="712" y="30"/>
                  </a:cubicBezTo>
                  <a:cubicBezTo>
                    <a:pt x="712" y="18"/>
                    <a:pt x="707" y="12"/>
                    <a:pt x="701" y="6"/>
                  </a:cubicBezTo>
                  <a:cubicBezTo>
                    <a:pt x="695" y="0"/>
                    <a:pt x="683" y="0"/>
                    <a:pt x="677" y="0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24" y="112"/>
                    <a:pt x="212" y="124"/>
                    <a:pt x="212" y="136"/>
                  </a:cubicBezTo>
                  <a:cubicBezTo>
                    <a:pt x="212" y="271"/>
                    <a:pt x="212" y="271"/>
                    <a:pt x="212" y="271"/>
                  </a:cubicBezTo>
                  <a:cubicBezTo>
                    <a:pt x="212" y="594"/>
                    <a:pt x="212" y="594"/>
                    <a:pt x="212" y="594"/>
                  </a:cubicBezTo>
                  <a:cubicBezTo>
                    <a:pt x="206" y="594"/>
                    <a:pt x="200" y="588"/>
                    <a:pt x="194" y="588"/>
                  </a:cubicBezTo>
                  <a:cubicBezTo>
                    <a:pt x="171" y="588"/>
                    <a:pt x="141" y="600"/>
                    <a:pt x="118" y="612"/>
                  </a:cubicBezTo>
                  <a:cubicBezTo>
                    <a:pt x="59" y="635"/>
                    <a:pt x="0" y="700"/>
                    <a:pt x="12" y="753"/>
                  </a:cubicBezTo>
                  <a:cubicBezTo>
                    <a:pt x="18" y="788"/>
                    <a:pt x="47" y="806"/>
                    <a:pt x="88" y="806"/>
                  </a:cubicBezTo>
                  <a:cubicBezTo>
                    <a:pt x="112" y="806"/>
                    <a:pt x="141" y="800"/>
                    <a:pt x="165" y="788"/>
                  </a:cubicBezTo>
                  <a:cubicBezTo>
                    <a:pt x="224" y="765"/>
                    <a:pt x="277" y="706"/>
                    <a:pt x="271" y="653"/>
                  </a:cubicBezTo>
                  <a:lnTo>
                    <a:pt x="271" y="653"/>
                  </a:lnTo>
                  <a:cubicBezTo>
                    <a:pt x="271" y="295"/>
                    <a:pt x="271" y="295"/>
                    <a:pt x="271" y="295"/>
                  </a:cubicBezTo>
                  <a:cubicBezTo>
                    <a:pt x="654" y="206"/>
                    <a:pt x="654" y="206"/>
                    <a:pt x="654" y="206"/>
                  </a:cubicBezTo>
                  <a:cubicBezTo>
                    <a:pt x="654" y="488"/>
                    <a:pt x="654" y="488"/>
                    <a:pt x="654" y="488"/>
                  </a:cubicBezTo>
                  <a:cubicBezTo>
                    <a:pt x="648" y="482"/>
                    <a:pt x="642" y="482"/>
                    <a:pt x="630" y="482"/>
                  </a:cubicBezTo>
                  <a:cubicBezTo>
                    <a:pt x="606" y="482"/>
                    <a:pt x="583" y="488"/>
                    <a:pt x="553" y="506"/>
                  </a:cubicBezTo>
                  <a:cubicBezTo>
                    <a:pt x="495" y="529"/>
                    <a:pt x="436" y="588"/>
                    <a:pt x="448" y="647"/>
                  </a:cubicBezTo>
                  <a:cubicBezTo>
                    <a:pt x="453" y="682"/>
                    <a:pt x="483" y="700"/>
                    <a:pt x="530" y="700"/>
                  </a:cubicBezTo>
                  <a:cubicBezTo>
                    <a:pt x="553" y="700"/>
                    <a:pt x="577" y="694"/>
                    <a:pt x="606" y="682"/>
                  </a:cubicBezTo>
                  <a:cubicBezTo>
                    <a:pt x="660" y="659"/>
                    <a:pt x="718" y="600"/>
                    <a:pt x="712" y="54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7" name="Google Shape;1357;p24"/>
            <p:cNvSpPr/>
            <p:nvPr/>
          </p:nvSpPr>
          <p:spPr>
            <a:xfrm>
              <a:off x="9718712" y="8560917"/>
              <a:ext cx="493252" cy="584634"/>
            </a:xfrm>
            <a:custGeom>
              <a:rect b="b" l="l" r="r" t="t"/>
              <a:pathLst>
                <a:path extrusionOk="0" h="1272" w="1073">
                  <a:moveTo>
                    <a:pt x="1054" y="1124"/>
                  </a:moveTo>
                  <a:lnTo>
                    <a:pt x="1054" y="1124"/>
                  </a:lnTo>
                  <a:cubicBezTo>
                    <a:pt x="736" y="577"/>
                    <a:pt x="736" y="577"/>
                    <a:pt x="736" y="577"/>
                  </a:cubicBezTo>
                  <a:cubicBezTo>
                    <a:pt x="736" y="100"/>
                    <a:pt x="736" y="100"/>
                    <a:pt x="736" y="100"/>
                  </a:cubicBezTo>
                  <a:cubicBezTo>
                    <a:pt x="760" y="94"/>
                    <a:pt x="778" y="76"/>
                    <a:pt x="778" y="53"/>
                  </a:cubicBezTo>
                  <a:cubicBezTo>
                    <a:pt x="778" y="23"/>
                    <a:pt x="754" y="0"/>
                    <a:pt x="725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24" y="0"/>
                    <a:pt x="301" y="23"/>
                    <a:pt x="301" y="53"/>
                  </a:cubicBezTo>
                  <a:cubicBezTo>
                    <a:pt x="301" y="76"/>
                    <a:pt x="312" y="94"/>
                    <a:pt x="336" y="100"/>
                  </a:cubicBezTo>
                  <a:cubicBezTo>
                    <a:pt x="336" y="577"/>
                    <a:pt x="336" y="577"/>
                    <a:pt x="336" y="577"/>
                  </a:cubicBezTo>
                  <a:cubicBezTo>
                    <a:pt x="18" y="1124"/>
                    <a:pt x="18" y="1124"/>
                    <a:pt x="18" y="1124"/>
                  </a:cubicBezTo>
                  <a:cubicBezTo>
                    <a:pt x="0" y="1154"/>
                    <a:pt x="0" y="1195"/>
                    <a:pt x="18" y="1224"/>
                  </a:cubicBezTo>
                  <a:cubicBezTo>
                    <a:pt x="36" y="1254"/>
                    <a:pt x="71" y="1271"/>
                    <a:pt x="106" y="1271"/>
                  </a:cubicBezTo>
                  <a:cubicBezTo>
                    <a:pt x="966" y="1271"/>
                    <a:pt x="966" y="1271"/>
                    <a:pt x="966" y="1271"/>
                  </a:cubicBezTo>
                  <a:cubicBezTo>
                    <a:pt x="1001" y="1271"/>
                    <a:pt x="1037" y="1254"/>
                    <a:pt x="1054" y="1224"/>
                  </a:cubicBezTo>
                  <a:cubicBezTo>
                    <a:pt x="1072" y="1195"/>
                    <a:pt x="1072" y="1154"/>
                    <a:pt x="1054" y="1124"/>
                  </a:cubicBezTo>
                  <a:close/>
                  <a:moveTo>
                    <a:pt x="324" y="53"/>
                  </a:moveTo>
                  <a:lnTo>
                    <a:pt x="324" y="53"/>
                  </a:lnTo>
                  <a:cubicBezTo>
                    <a:pt x="324" y="35"/>
                    <a:pt x="336" y="23"/>
                    <a:pt x="354" y="23"/>
                  </a:cubicBezTo>
                  <a:cubicBezTo>
                    <a:pt x="725" y="23"/>
                    <a:pt x="725" y="23"/>
                    <a:pt x="725" y="23"/>
                  </a:cubicBezTo>
                  <a:cubicBezTo>
                    <a:pt x="742" y="23"/>
                    <a:pt x="754" y="35"/>
                    <a:pt x="754" y="53"/>
                  </a:cubicBezTo>
                  <a:cubicBezTo>
                    <a:pt x="754" y="64"/>
                    <a:pt x="742" y="76"/>
                    <a:pt x="725" y="76"/>
                  </a:cubicBezTo>
                  <a:cubicBezTo>
                    <a:pt x="354" y="76"/>
                    <a:pt x="354" y="76"/>
                    <a:pt x="354" y="76"/>
                  </a:cubicBezTo>
                  <a:cubicBezTo>
                    <a:pt x="336" y="76"/>
                    <a:pt x="324" y="64"/>
                    <a:pt x="324" y="53"/>
                  </a:cubicBezTo>
                  <a:close/>
                  <a:moveTo>
                    <a:pt x="1037" y="1213"/>
                  </a:moveTo>
                  <a:lnTo>
                    <a:pt x="1037" y="1213"/>
                  </a:lnTo>
                  <a:cubicBezTo>
                    <a:pt x="1019" y="1236"/>
                    <a:pt x="995" y="1248"/>
                    <a:pt x="966" y="1248"/>
                  </a:cubicBezTo>
                  <a:cubicBezTo>
                    <a:pt x="106" y="1248"/>
                    <a:pt x="106" y="1248"/>
                    <a:pt x="106" y="1248"/>
                  </a:cubicBezTo>
                  <a:cubicBezTo>
                    <a:pt x="77" y="1248"/>
                    <a:pt x="53" y="1236"/>
                    <a:pt x="41" y="1213"/>
                  </a:cubicBezTo>
                  <a:cubicBezTo>
                    <a:pt x="30" y="1189"/>
                    <a:pt x="30" y="1159"/>
                    <a:pt x="41" y="1136"/>
                  </a:cubicBezTo>
                  <a:cubicBezTo>
                    <a:pt x="359" y="588"/>
                    <a:pt x="359" y="588"/>
                    <a:pt x="359" y="588"/>
                  </a:cubicBezTo>
                  <a:cubicBezTo>
                    <a:pt x="359" y="583"/>
                    <a:pt x="359" y="583"/>
                    <a:pt x="359" y="583"/>
                  </a:cubicBezTo>
                  <a:cubicBezTo>
                    <a:pt x="359" y="106"/>
                    <a:pt x="359" y="106"/>
                    <a:pt x="359" y="106"/>
                  </a:cubicBezTo>
                  <a:cubicBezTo>
                    <a:pt x="713" y="106"/>
                    <a:pt x="713" y="106"/>
                    <a:pt x="713" y="106"/>
                  </a:cubicBezTo>
                  <a:cubicBezTo>
                    <a:pt x="713" y="583"/>
                    <a:pt x="713" y="583"/>
                    <a:pt x="713" y="583"/>
                  </a:cubicBezTo>
                  <a:cubicBezTo>
                    <a:pt x="1037" y="1136"/>
                    <a:pt x="1037" y="1136"/>
                    <a:pt x="1037" y="1136"/>
                  </a:cubicBezTo>
                  <a:cubicBezTo>
                    <a:pt x="1048" y="1159"/>
                    <a:pt x="1048" y="1189"/>
                    <a:pt x="1037" y="12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8" name="Google Shape;1358;p24"/>
            <p:cNvSpPr/>
            <p:nvPr/>
          </p:nvSpPr>
          <p:spPr>
            <a:xfrm>
              <a:off x="9889220" y="8422880"/>
              <a:ext cx="44657" cy="44660"/>
            </a:xfrm>
            <a:custGeom>
              <a:rect b="b" l="l" r="r" t="t"/>
              <a:pathLst>
                <a:path extrusionOk="0" h="95" w="96">
                  <a:moveTo>
                    <a:pt x="47" y="94"/>
                  </a:moveTo>
                  <a:lnTo>
                    <a:pt x="47" y="94"/>
                  </a:lnTo>
                  <a:cubicBezTo>
                    <a:pt x="77" y="94"/>
                    <a:pt x="95" y="71"/>
                    <a:pt x="95" y="47"/>
                  </a:cubicBezTo>
                  <a:cubicBezTo>
                    <a:pt x="95" y="24"/>
                    <a:pt x="77" y="0"/>
                    <a:pt x="47" y="0"/>
                  </a:cubicBezTo>
                  <a:cubicBezTo>
                    <a:pt x="24" y="0"/>
                    <a:pt x="0" y="24"/>
                    <a:pt x="0" y="47"/>
                  </a:cubicBezTo>
                  <a:cubicBezTo>
                    <a:pt x="0" y="71"/>
                    <a:pt x="24" y="94"/>
                    <a:pt x="47" y="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9" name="Google Shape;1359;p24"/>
            <p:cNvSpPr/>
            <p:nvPr/>
          </p:nvSpPr>
          <p:spPr>
            <a:xfrm>
              <a:off x="9958234" y="8333561"/>
              <a:ext cx="36537" cy="34509"/>
            </a:xfrm>
            <a:custGeom>
              <a:rect b="b" l="l" r="r" t="t"/>
              <a:pathLst>
                <a:path extrusionOk="0" h="77" w="78">
                  <a:moveTo>
                    <a:pt x="36" y="76"/>
                  </a:moveTo>
                  <a:lnTo>
                    <a:pt x="36" y="76"/>
                  </a:lnTo>
                  <a:cubicBezTo>
                    <a:pt x="59" y="76"/>
                    <a:pt x="77" y="59"/>
                    <a:pt x="77" y="41"/>
                  </a:cubicBezTo>
                  <a:cubicBezTo>
                    <a:pt x="77" y="18"/>
                    <a:pt x="59" y="0"/>
                    <a:pt x="36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59"/>
                    <a:pt x="18" y="76"/>
                    <a:pt x="36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0" name="Google Shape;1360;p24"/>
            <p:cNvSpPr/>
            <p:nvPr/>
          </p:nvSpPr>
          <p:spPr>
            <a:xfrm>
              <a:off x="9996800" y="8400549"/>
              <a:ext cx="58866" cy="60899"/>
            </a:xfrm>
            <a:custGeom>
              <a:rect b="b" l="l" r="r" t="t"/>
              <a:pathLst>
                <a:path extrusionOk="0" h="131" w="130">
                  <a:moveTo>
                    <a:pt x="65" y="130"/>
                  </a:moveTo>
                  <a:lnTo>
                    <a:pt x="65" y="130"/>
                  </a:lnTo>
                  <a:cubicBezTo>
                    <a:pt x="100" y="130"/>
                    <a:pt x="129" y="100"/>
                    <a:pt x="129" y="65"/>
                  </a:cubicBezTo>
                  <a:cubicBezTo>
                    <a:pt x="129" y="30"/>
                    <a:pt x="100" y="0"/>
                    <a:pt x="65" y="0"/>
                  </a:cubicBezTo>
                  <a:cubicBezTo>
                    <a:pt x="29" y="0"/>
                    <a:pt x="0" y="30"/>
                    <a:pt x="0" y="65"/>
                  </a:cubicBezTo>
                  <a:cubicBezTo>
                    <a:pt x="0" y="100"/>
                    <a:pt x="29" y="130"/>
                    <a:pt x="65" y="1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1" name="Google Shape;1361;p24"/>
            <p:cNvSpPr/>
            <p:nvPr/>
          </p:nvSpPr>
          <p:spPr>
            <a:xfrm>
              <a:off x="9941995" y="8518288"/>
              <a:ext cx="28418" cy="28420"/>
            </a:xfrm>
            <a:custGeom>
              <a:rect b="b" l="l" r="r" t="t"/>
              <a:pathLst>
                <a:path extrusionOk="0" h="60" w="60">
                  <a:moveTo>
                    <a:pt x="30" y="59"/>
                  </a:moveTo>
                  <a:lnTo>
                    <a:pt x="30" y="59"/>
                  </a:lnTo>
                  <a:cubicBezTo>
                    <a:pt x="41" y="59"/>
                    <a:pt x="59" y="47"/>
                    <a:pt x="59" y="30"/>
                  </a:cubicBezTo>
                  <a:cubicBezTo>
                    <a:pt x="59" y="12"/>
                    <a:pt x="41" y="0"/>
                    <a:pt x="30" y="0"/>
                  </a:cubicBezTo>
                  <a:cubicBezTo>
                    <a:pt x="12" y="0"/>
                    <a:pt x="0" y="12"/>
                    <a:pt x="0" y="30"/>
                  </a:cubicBezTo>
                  <a:cubicBezTo>
                    <a:pt x="0" y="47"/>
                    <a:pt x="12" y="59"/>
                    <a:pt x="30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2" name="Google Shape;1362;p24"/>
            <p:cNvSpPr/>
            <p:nvPr/>
          </p:nvSpPr>
          <p:spPr>
            <a:xfrm>
              <a:off x="9747130" y="8928344"/>
              <a:ext cx="442506" cy="192849"/>
            </a:xfrm>
            <a:custGeom>
              <a:rect b="b" l="l" r="r" t="t"/>
              <a:pathLst>
                <a:path extrusionOk="0" h="419" w="961">
                  <a:moveTo>
                    <a:pt x="772" y="42"/>
                  </a:moveTo>
                  <a:lnTo>
                    <a:pt x="772" y="42"/>
                  </a:lnTo>
                  <a:cubicBezTo>
                    <a:pt x="642" y="42"/>
                    <a:pt x="642" y="42"/>
                    <a:pt x="642" y="42"/>
                  </a:cubicBezTo>
                  <a:cubicBezTo>
                    <a:pt x="636" y="30"/>
                    <a:pt x="619" y="24"/>
                    <a:pt x="607" y="24"/>
                  </a:cubicBezTo>
                  <a:cubicBezTo>
                    <a:pt x="589" y="24"/>
                    <a:pt x="577" y="30"/>
                    <a:pt x="565" y="42"/>
                  </a:cubicBezTo>
                  <a:cubicBezTo>
                    <a:pt x="489" y="42"/>
                    <a:pt x="489" y="42"/>
                    <a:pt x="489" y="42"/>
                  </a:cubicBezTo>
                  <a:cubicBezTo>
                    <a:pt x="471" y="18"/>
                    <a:pt x="442" y="0"/>
                    <a:pt x="407" y="0"/>
                  </a:cubicBezTo>
                  <a:cubicBezTo>
                    <a:pt x="377" y="0"/>
                    <a:pt x="348" y="18"/>
                    <a:pt x="330" y="42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6" y="354"/>
                    <a:pt x="6" y="354"/>
                    <a:pt x="6" y="354"/>
                  </a:cubicBezTo>
                  <a:cubicBezTo>
                    <a:pt x="0" y="366"/>
                    <a:pt x="0" y="383"/>
                    <a:pt x="6" y="395"/>
                  </a:cubicBezTo>
                  <a:cubicBezTo>
                    <a:pt x="12" y="413"/>
                    <a:pt x="30" y="418"/>
                    <a:pt x="47" y="418"/>
                  </a:cubicBezTo>
                  <a:cubicBezTo>
                    <a:pt x="907" y="418"/>
                    <a:pt x="907" y="418"/>
                    <a:pt x="907" y="418"/>
                  </a:cubicBezTo>
                  <a:cubicBezTo>
                    <a:pt x="925" y="418"/>
                    <a:pt x="942" y="413"/>
                    <a:pt x="948" y="395"/>
                  </a:cubicBezTo>
                  <a:cubicBezTo>
                    <a:pt x="960" y="383"/>
                    <a:pt x="960" y="366"/>
                    <a:pt x="948" y="354"/>
                  </a:cubicBezTo>
                  <a:lnTo>
                    <a:pt x="772" y="42"/>
                  </a:lnTo>
                  <a:close/>
                  <a:moveTo>
                    <a:pt x="300" y="324"/>
                  </a:moveTo>
                  <a:lnTo>
                    <a:pt x="300" y="324"/>
                  </a:lnTo>
                  <a:cubicBezTo>
                    <a:pt x="271" y="324"/>
                    <a:pt x="248" y="301"/>
                    <a:pt x="248" y="271"/>
                  </a:cubicBezTo>
                  <a:cubicBezTo>
                    <a:pt x="248" y="242"/>
                    <a:pt x="271" y="218"/>
                    <a:pt x="300" y="218"/>
                  </a:cubicBezTo>
                  <a:cubicBezTo>
                    <a:pt x="330" y="218"/>
                    <a:pt x="353" y="242"/>
                    <a:pt x="353" y="271"/>
                  </a:cubicBezTo>
                  <a:cubicBezTo>
                    <a:pt x="353" y="301"/>
                    <a:pt x="330" y="324"/>
                    <a:pt x="300" y="324"/>
                  </a:cubicBezTo>
                  <a:close/>
                  <a:moveTo>
                    <a:pt x="407" y="130"/>
                  </a:moveTo>
                  <a:lnTo>
                    <a:pt x="407" y="130"/>
                  </a:lnTo>
                  <a:cubicBezTo>
                    <a:pt x="389" y="130"/>
                    <a:pt x="371" y="112"/>
                    <a:pt x="371" y="89"/>
                  </a:cubicBezTo>
                  <a:cubicBezTo>
                    <a:pt x="371" y="71"/>
                    <a:pt x="389" y="53"/>
                    <a:pt x="407" y="53"/>
                  </a:cubicBezTo>
                  <a:cubicBezTo>
                    <a:pt x="430" y="53"/>
                    <a:pt x="448" y="71"/>
                    <a:pt x="448" y="89"/>
                  </a:cubicBezTo>
                  <a:cubicBezTo>
                    <a:pt x="448" y="112"/>
                    <a:pt x="430" y="130"/>
                    <a:pt x="407" y="130"/>
                  </a:cubicBezTo>
                  <a:close/>
                  <a:moveTo>
                    <a:pt x="607" y="53"/>
                  </a:moveTo>
                  <a:lnTo>
                    <a:pt x="607" y="53"/>
                  </a:lnTo>
                  <a:cubicBezTo>
                    <a:pt x="612" y="53"/>
                    <a:pt x="624" y="59"/>
                    <a:pt x="624" y="71"/>
                  </a:cubicBezTo>
                  <a:cubicBezTo>
                    <a:pt x="624" y="77"/>
                    <a:pt x="612" y="83"/>
                    <a:pt x="607" y="83"/>
                  </a:cubicBezTo>
                  <a:cubicBezTo>
                    <a:pt x="595" y="83"/>
                    <a:pt x="589" y="77"/>
                    <a:pt x="589" y="71"/>
                  </a:cubicBezTo>
                  <a:cubicBezTo>
                    <a:pt x="589" y="59"/>
                    <a:pt x="595" y="53"/>
                    <a:pt x="607" y="53"/>
                  </a:cubicBezTo>
                  <a:close/>
                  <a:moveTo>
                    <a:pt x="560" y="289"/>
                  </a:moveTo>
                  <a:lnTo>
                    <a:pt x="560" y="289"/>
                  </a:lnTo>
                  <a:cubicBezTo>
                    <a:pt x="518" y="289"/>
                    <a:pt x="477" y="248"/>
                    <a:pt x="477" y="206"/>
                  </a:cubicBezTo>
                  <a:cubicBezTo>
                    <a:pt x="477" y="159"/>
                    <a:pt x="518" y="124"/>
                    <a:pt x="560" y="124"/>
                  </a:cubicBezTo>
                  <a:cubicBezTo>
                    <a:pt x="607" y="124"/>
                    <a:pt x="642" y="159"/>
                    <a:pt x="642" y="206"/>
                  </a:cubicBezTo>
                  <a:cubicBezTo>
                    <a:pt x="642" y="248"/>
                    <a:pt x="607" y="289"/>
                    <a:pt x="560" y="289"/>
                  </a:cubicBezTo>
                  <a:close/>
                  <a:moveTo>
                    <a:pt x="695" y="366"/>
                  </a:moveTo>
                  <a:lnTo>
                    <a:pt x="695" y="366"/>
                  </a:lnTo>
                  <a:cubicBezTo>
                    <a:pt x="683" y="366"/>
                    <a:pt x="671" y="354"/>
                    <a:pt x="671" y="342"/>
                  </a:cubicBezTo>
                  <a:cubicBezTo>
                    <a:pt x="671" y="324"/>
                    <a:pt x="683" y="318"/>
                    <a:pt x="695" y="318"/>
                  </a:cubicBezTo>
                  <a:cubicBezTo>
                    <a:pt x="713" y="318"/>
                    <a:pt x="719" y="324"/>
                    <a:pt x="719" y="342"/>
                  </a:cubicBezTo>
                  <a:cubicBezTo>
                    <a:pt x="719" y="354"/>
                    <a:pt x="713" y="366"/>
                    <a:pt x="695" y="3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3" name="Google Shape;1363;p24"/>
            <p:cNvSpPr/>
            <p:nvPr/>
          </p:nvSpPr>
          <p:spPr>
            <a:xfrm>
              <a:off x="11545573" y="8615727"/>
              <a:ext cx="361313" cy="466895"/>
            </a:xfrm>
            <a:custGeom>
              <a:rect b="b" l="l" r="r" t="t"/>
              <a:pathLst>
                <a:path extrusionOk="0" h="1014" w="784">
                  <a:moveTo>
                    <a:pt x="760" y="919"/>
                  </a:moveTo>
                  <a:lnTo>
                    <a:pt x="424" y="766"/>
                  </a:lnTo>
                  <a:lnTo>
                    <a:pt x="695" y="130"/>
                  </a:lnTo>
                  <a:lnTo>
                    <a:pt x="289" y="707"/>
                  </a:lnTo>
                  <a:lnTo>
                    <a:pt x="0" y="577"/>
                  </a:lnTo>
                  <a:lnTo>
                    <a:pt x="783" y="0"/>
                  </a:lnTo>
                  <a:lnTo>
                    <a:pt x="760" y="919"/>
                  </a:lnTo>
                  <a:close/>
                  <a:moveTo>
                    <a:pt x="330" y="1013"/>
                  </a:moveTo>
                  <a:lnTo>
                    <a:pt x="277" y="801"/>
                  </a:lnTo>
                  <a:lnTo>
                    <a:pt x="465" y="872"/>
                  </a:lnTo>
                  <a:lnTo>
                    <a:pt x="330" y="10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4" name="Google Shape;1364;p24"/>
            <p:cNvSpPr/>
            <p:nvPr/>
          </p:nvSpPr>
          <p:spPr>
            <a:xfrm>
              <a:off x="12207303" y="4697868"/>
              <a:ext cx="192835" cy="209088"/>
            </a:xfrm>
            <a:custGeom>
              <a:rect b="b" l="l" r="r" t="t"/>
              <a:pathLst>
                <a:path extrusionOk="0" h="455" w="418">
                  <a:moveTo>
                    <a:pt x="0" y="454"/>
                  </a:moveTo>
                  <a:lnTo>
                    <a:pt x="0" y="454"/>
                  </a:lnTo>
                  <a:cubicBezTo>
                    <a:pt x="417" y="271"/>
                    <a:pt x="417" y="271"/>
                    <a:pt x="417" y="271"/>
                  </a:cubicBezTo>
                  <a:cubicBezTo>
                    <a:pt x="340" y="118"/>
                    <a:pt x="187" y="6"/>
                    <a:pt x="0" y="0"/>
                  </a:cubicBezTo>
                  <a:lnTo>
                    <a:pt x="0" y="45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5" name="Google Shape;1365;p24"/>
            <p:cNvSpPr/>
            <p:nvPr/>
          </p:nvSpPr>
          <p:spPr>
            <a:xfrm>
              <a:off x="11977930" y="4697868"/>
              <a:ext cx="349133" cy="444566"/>
            </a:xfrm>
            <a:custGeom>
              <a:rect b="b" l="l" r="r" t="t"/>
              <a:pathLst>
                <a:path extrusionOk="0" h="967" w="760">
                  <a:moveTo>
                    <a:pt x="465" y="489"/>
                  </a:moveTo>
                  <a:lnTo>
                    <a:pt x="465" y="489"/>
                  </a:lnTo>
                  <a:cubicBezTo>
                    <a:pt x="465" y="0"/>
                    <a:pt x="465" y="0"/>
                    <a:pt x="465" y="0"/>
                  </a:cubicBezTo>
                  <a:cubicBezTo>
                    <a:pt x="206" y="6"/>
                    <a:pt x="0" y="218"/>
                    <a:pt x="0" y="483"/>
                  </a:cubicBezTo>
                  <a:cubicBezTo>
                    <a:pt x="0" y="748"/>
                    <a:pt x="218" y="966"/>
                    <a:pt x="483" y="966"/>
                  </a:cubicBezTo>
                  <a:cubicBezTo>
                    <a:pt x="577" y="966"/>
                    <a:pt x="664" y="936"/>
                    <a:pt x="741" y="889"/>
                  </a:cubicBezTo>
                  <a:lnTo>
                    <a:pt x="741" y="889"/>
                  </a:lnTo>
                  <a:cubicBezTo>
                    <a:pt x="753" y="883"/>
                    <a:pt x="753" y="883"/>
                    <a:pt x="753" y="883"/>
                  </a:cubicBezTo>
                  <a:lnTo>
                    <a:pt x="753" y="883"/>
                  </a:lnTo>
                  <a:cubicBezTo>
                    <a:pt x="759" y="877"/>
                    <a:pt x="759" y="877"/>
                    <a:pt x="759" y="877"/>
                  </a:cubicBezTo>
                  <a:lnTo>
                    <a:pt x="465" y="4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6" name="Google Shape;1366;p24"/>
            <p:cNvSpPr/>
            <p:nvPr/>
          </p:nvSpPr>
          <p:spPr>
            <a:xfrm>
              <a:off x="12213392" y="4839965"/>
              <a:ext cx="209074" cy="251717"/>
            </a:xfrm>
            <a:custGeom>
              <a:rect b="b" l="l" r="r" t="t"/>
              <a:pathLst>
                <a:path extrusionOk="0" h="549" w="454">
                  <a:moveTo>
                    <a:pt x="453" y="177"/>
                  </a:moveTo>
                  <a:lnTo>
                    <a:pt x="453" y="177"/>
                  </a:lnTo>
                  <a:cubicBezTo>
                    <a:pt x="453" y="112"/>
                    <a:pt x="441" y="53"/>
                    <a:pt x="423" y="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276" y="548"/>
                    <a:pt x="276" y="548"/>
                    <a:pt x="276" y="548"/>
                  </a:cubicBezTo>
                  <a:cubicBezTo>
                    <a:pt x="382" y="460"/>
                    <a:pt x="453" y="324"/>
                    <a:pt x="453" y="1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7" name="Google Shape;1367;p24"/>
            <p:cNvSpPr/>
            <p:nvPr/>
          </p:nvSpPr>
          <p:spPr>
            <a:xfrm>
              <a:off x="11841931" y="3682879"/>
              <a:ext cx="657670" cy="62930"/>
            </a:xfrm>
            <a:custGeom>
              <a:rect b="b" l="l" r="r" t="t"/>
              <a:pathLst>
                <a:path extrusionOk="0" h="137" w="1430">
                  <a:moveTo>
                    <a:pt x="1429" y="0"/>
                  </a:moveTo>
                  <a:lnTo>
                    <a:pt x="0" y="0"/>
                  </a:lnTo>
                  <a:lnTo>
                    <a:pt x="0" y="136"/>
                  </a:lnTo>
                  <a:lnTo>
                    <a:pt x="1429" y="136"/>
                  </a:lnTo>
                  <a:lnTo>
                    <a:pt x="1429" y="0"/>
                  </a:lnTo>
                  <a:close/>
                  <a:moveTo>
                    <a:pt x="1365" y="83"/>
                  </a:moveTo>
                  <a:lnTo>
                    <a:pt x="1247" y="83"/>
                  </a:lnTo>
                  <a:lnTo>
                    <a:pt x="1247" y="53"/>
                  </a:lnTo>
                  <a:lnTo>
                    <a:pt x="1365" y="53"/>
                  </a:lnTo>
                  <a:lnTo>
                    <a:pt x="1365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8" name="Google Shape;1368;p24"/>
            <p:cNvSpPr/>
            <p:nvPr/>
          </p:nvSpPr>
          <p:spPr>
            <a:xfrm>
              <a:off x="11870350" y="3295153"/>
              <a:ext cx="596775" cy="369456"/>
            </a:xfrm>
            <a:custGeom>
              <a:rect b="b" l="l" r="r" t="t"/>
              <a:pathLst>
                <a:path extrusionOk="0" h="802" w="1296">
                  <a:moveTo>
                    <a:pt x="1295" y="0"/>
                  </a:moveTo>
                  <a:lnTo>
                    <a:pt x="0" y="0"/>
                  </a:lnTo>
                  <a:lnTo>
                    <a:pt x="0" y="801"/>
                  </a:lnTo>
                  <a:lnTo>
                    <a:pt x="1295" y="801"/>
                  </a:lnTo>
                  <a:lnTo>
                    <a:pt x="1295" y="0"/>
                  </a:lnTo>
                  <a:close/>
                  <a:moveTo>
                    <a:pt x="1154" y="689"/>
                  </a:moveTo>
                  <a:lnTo>
                    <a:pt x="148" y="689"/>
                  </a:lnTo>
                  <a:lnTo>
                    <a:pt x="148" y="112"/>
                  </a:lnTo>
                  <a:lnTo>
                    <a:pt x="1154" y="112"/>
                  </a:lnTo>
                  <a:lnTo>
                    <a:pt x="1154" y="6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69" name="Google Shape;1369;p24"/>
          <p:cNvSpPr txBox="1"/>
          <p:nvPr/>
        </p:nvSpPr>
        <p:spPr>
          <a:xfrm>
            <a:off x="8141252" y="2715572"/>
            <a:ext cx="6798135" cy="4057410"/>
          </a:xfrm>
          <a:prstGeom prst="rect">
            <a:avLst/>
          </a:prstGeom>
          <a:noFill/>
          <a:ln>
            <a:noFill/>
          </a:ln>
        </p:spPr>
        <p:txBody>
          <a:bodyPr anchorCtr="0" anchor="t" bIns="81225" lIns="162475" spcFirstLastPara="1" rIns="162475" wrap="square" tIns="81225">
            <a:spAutoFit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MapReduce is a framework that allows one to create applications that reliably process enormous volumes of data parallelly on vast clusters of commodity hardware.</a:t>
            </a:r>
            <a:endParaRPr/>
          </a:p>
          <a:p>
            <a:pPr indent="-2032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typical MapReduce framework can be used to reduce the input-output overhead.</a:t>
            </a:r>
            <a:endParaRPr/>
          </a:p>
          <a:p>
            <a:pPr indent="-2032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input-output movement of data is time-consuming.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0" name="Google Shape;1370;p24"/>
          <p:cNvSpPr/>
          <p:nvPr/>
        </p:nvSpPr>
        <p:spPr>
          <a:xfrm>
            <a:off x="6781801" y="816705"/>
            <a:ext cx="2702799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10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Limitations of MapReduce in Hadoop</a:t>
            </a:r>
            <a:endParaRPr/>
          </a:p>
        </p:txBody>
      </p:sp>
      <p:grpSp>
        <p:nvGrpSpPr>
          <p:cNvPr id="1376" name="Google Shape;1376;p110"/>
          <p:cNvGrpSpPr/>
          <p:nvPr/>
        </p:nvGrpSpPr>
        <p:grpSpPr>
          <a:xfrm>
            <a:off x="1500034" y="2301572"/>
            <a:ext cx="13849596" cy="5370285"/>
            <a:chOff x="1811318" y="2307771"/>
            <a:chExt cx="13849596" cy="5370285"/>
          </a:xfrm>
        </p:grpSpPr>
        <p:grpSp>
          <p:nvGrpSpPr>
            <p:cNvPr id="1377" name="Google Shape;1377;p110"/>
            <p:cNvGrpSpPr/>
            <p:nvPr/>
          </p:nvGrpSpPr>
          <p:grpSpPr>
            <a:xfrm>
              <a:off x="3314699" y="2317337"/>
              <a:ext cx="12119428" cy="1810802"/>
              <a:chOff x="3292223" y="2564483"/>
              <a:chExt cx="11549270" cy="1489588"/>
            </a:xfrm>
          </p:grpSpPr>
          <p:sp>
            <p:nvSpPr>
              <p:cNvPr id="1378" name="Google Shape;1378;p110"/>
              <p:cNvSpPr/>
              <p:nvPr/>
            </p:nvSpPr>
            <p:spPr>
              <a:xfrm>
                <a:off x="3292223" y="2564483"/>
                <a:ext cx="11549270" cy="1489588"/>
              </a:xfrm>
              <a:prstGeom prst="homePlate">
                <a:avLst>
                  <a:gd fmla="val 50000" name="adj"/>
                </a:avLst>
              </a:prstGeom>
              <a:solidFill>
                <a:srgbClr val="FFC9C9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1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9" name="Google Shape;1379;p110"/>
              <p:cNvSpPr txBox="1"/>
              <p:nvPr/>
            </p:nvSpPr>
            <p:spPr>
              <a:xfrm>
                <a:off x="3791777" y="2759136"/>
                <a:ext cx="10145485" cy="12477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1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Unsuitable for Real-time processing</a:t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As it is batch-oriented, it takes minutes to execute jobs depending on the amount of data and the number of nodes in the cluster.</a:t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380" name="Google Shape;1380;p110"/>
            <p:cNvGrpSpPr/>
            <p:nvPr/>
          </p:nvGrpSpPr>
          <p:grpSpPr>
            <a:xfrm>
              <a:off x="3314700" y="4123547"/>
              <a:ext cx="12331700" cy="1788162"/>
              <a:chOff x="3314700" y="4102764"/>
              <a:chExt cx="11549270" cy="1489588"/>
            </a:xfrm>
          </p:grpSpPr>
          <p:sp>
            <p:nvSpPr>
              <p:cNvPr id="1381" name="Google Shape;1381;p110"/>
              <p:cNvSpPr/>
              <p:nvPr/>
            </p:nvSpPr>
            <p:spPr>
              <a:xfrm>
                <a:off x="3314700" y="4102764"/>
                <a:ext cx="11549270" cy="1489588"/>
              </a:xfrm>
              <a:prstGeom prst="homePlate">
                <a:avLst>
                  <a:gd fmla="val 50000" name="adj"/>
                </a:avLst>
              </a:prstGeom>
              <a:solidFill>
                <a:srgbClr val="FEE599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1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2" name="Google Shape;1382;p110"/>
              <p:cNvSpPr txBox="1"/>
              <p:nvPr/>
            </p:nvSpPr>
            <p:spPr>
              <a:xfrm>
                <a:off x="3764590" y="4180725"/>
                <a:ext cx="10181173" cy="126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1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Unsuitable for trivial operations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For operations like filters and joins, one might need to rewrite the jobs, which can be complex due to the key-value pattern.</a:t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383" name="Google Shape;1383;p110"/>
            <p:cNvGrpSpPr/>
            <p:nvPr/>
          </p:nvGrpSpPr>
          <p:grpSpPr>
            <a:xfrm>
              <a:off x="3314699" y="5908738"/>
              <a:ext cx="12346215" cy="1682234"/>
              <a:chOff x="3227613" y="5336413"/>
              <a:chExt cx="12346215" cy="1682234"/>
            </a:xfrm>
          </p:grpSpPr>
          <p:sp>
            <p:nvSpPr>
              <p:cNvPr id="1384" name="Google Shape;1384;p110"/>
              <p:cNvSpPr/>
              <p:nvPr/>
            </p:nvSpPr>
            <p:spPr>
              <a:xfrm>
                <a:off x="3227613" y="5336413"/>
                <a:ext cx="12346215" cy="1682234"/>
              </a:xfrm>
              <a:prstGeom prst="homePlate">
                <a:avLst>
                  <a:gd fmla="val 50000" name="adj"/>
                </a:avLst>
              </a:prstGeom>
              <a:solidFill>
                <a:srgbClr val="60EADA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1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5" name="Google Shape;1385;p110"/>
              <p:cNvSpPr txBox="1"/>
              <p:nvPr/>
            </p:nvSpPr>
            <p:spPr>
              <a:xfrm>
                <a:off x="3706506" y="5338541"/>
                <a:ext cx="10181173" cy="15167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1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Unsuitable for large data on the network</a:t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As it works on the data locality principle, it cannot process a lot of data that requires shuffling over the network.</a:t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cxnSp>
          <p:nvCxnSpPr>
            <p:cNvPr id="1386" name="Google Shape;1386;p110"/>
            <p:cNvCxnSpPr/>
            <p:nvPr/>
          </p:nvCxnSpPr>
          <p:spPr>
            <a:xfrm>
              <a:off x="1915684" y="4099395"/>
              <a:ext cx="1258670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7" name="Google Shape;1387;p110"/>
            <p:cNvCxnSpPr/>
            <p:nvPr/>
          </p:nvCxnSpPr>
          <p:spPr>
            <a:xfrm>
              <a:off x="1915684" y="5620891"/>
              <a:ext cx="1258670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388" name="Google Shape;1388;p110"/>
            <p:cNvSpPr/>
            <p:nvPr/>
          </p:nvSpPr>
          <p:spPr>
            <a:xfrm flipH="1" rot="5400000">
              <a:off x="484037" y="4857217"/>
              <a:ext cx="5370285" cy="271393"/>
            </a:xfrm>
            <a:prstGeom prst="trapezoid">
              <a:avLst>
                <a:gd fmla="val 41661" name="adj"/>
              </a:avLst>
            </a:prstGeom>
            <a:gradFill>
              <a:gsLst>
                <a:gs pos="0">
                  <a:srgbClr val="A5A5A5">
                    <a:alpha val="13333"/>
                  </a:srgbClr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9" name="Google Shape;1389;p110"/>
            <p:cNvSpPr/>
            <p:nvPr/>
          </p:nvSpPr>
          <p:spPr>
            <a:xfrm flipH="1" rot="5400000">
              <a:off x="824152" y="4844613"/>
              <a:ext cx="5254173" cy="267574"/>
            </a:xfrm>
            <a:prstGeom prst="rect">
              <a:avLst/>
            </a:prstGeom>
            <a:solidFill>
              <a:srgbClr val="0C0C0C">
                <a:alpha val="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390" name="Google Shape;1390;p110"/>
            <p:cNvGrpSpPr/>
            <p:nvPr/>
          </p:nvGrpSpPr>
          <p:grpSpPr>
            <a:xfrm>
              <a:off x="1811318" y="2836658"/>
              <a:ext cx="1144217" cy="4511144"/>
              <a:chOff x="1811318" y="2836658"/>
              <a:chExt cx="1144217" cy="4511144"/>
            </a:xfrm>
          </p:grpSpPr>
          <p:grpSp>
            <p:nvGrpSpPr>
              <p:cNvPr id="1391" name="Google Shape;1391;p110"/>
              <p:cNvGrpSpPr/>
              <p:nvPr/>
            </p:nvGrpSpPr>
            <p:grpSpPr>
              <a:xfrm>
                <a:off x="1811318" y="6301274"/>
                <a:ext cx="1144217" cy="1046528"/>
                <a:chOff x="1706563" y="5575300"/>
                <a:chExt cx="1139825" cy="947738"/>
              </a:xfrm>
            </p:grpSpPr>
            <p:sp>
              <p:nvSpPr>
                <p:cNvPr id="1392" name="Google Shape;1392;p110"/>
                <p:cNvSpPr/>
                <p:nvPr/>
              </p:nvSpPr>
              <p:spPr>
                <a:xfrm>
                  <a:off x="2041526" y="6049963"/>
                  <a:ext cx="395288" cy="203200"/>
                </a:xfrm>
                <a:custGeom>
                  <a:rect b="b" l="l" r="r" t="t"/>
                  <a:pathLst>
                    <a:path extrusionOk="0" h="156" w="304">
                      <a:moveTo>
                        <a:pt x="188" y="0"/>
                      </a:moveTo>
                      <a:cubicBezTo>
                        <a:pt x="206" y="6"/>
                        <a:pt x="225" y="4"/>
                        <a:pt x="243" y="11"/>
                      </a:cubicBezTo>
                      <a:cubicBezTo>
                        <a:pt x="249" y="13"/>
                        <a:pt x="256" y="14"/>
                        <a:pt x="263" y="17"/>
                      </a:cubicBezTo>
                      <a:cubicBezTo>
                        <a:pt x="297" y="30"/>
                        <a:pt x="304" y="40"/>
                        <a:pt x="304" y="76"/>
                      </a:cubicBezTo>
                      <a:cubicBezTo>
                        <a:pt x="304" y="115"/>
                        <a:pt x="298" y="123"/>
                        <a:pt x="262" y="137"/>
                      </a:cubicBezTo>
                      <a:cubicBezTo>
                        <a:pt x="215" y="154"/>
                        <a:pt x="167" y="156"/>
                        <a:pt x="118" y="152"/>
                      </a:cubicBezTo>
                      <a:cubicBezTo>
                        <a:pt x="91" y="149"/>
                        <a:pt x="63" y="144"/>
                        <a:pt x="38" y="133"/>
                      </a:cubicBezTo>
                      <a:cubicBezTo>
                        <a:pt x="15" y="124"/>
                        <a:pt x="0" y="109"/>
                        <a:pt x="5" y="82"/>
                      </a:cubicBezTo>
                      <a:cubicBezTo>
                        <a:pt x="5" y="81"/>
                        <a:pt x="5" y="79"/>
                        <a:pt x="5" y="77"/>
                      </a:cubicBezTo>
                      <a:cubicBezTo>
                        <a:pt x="5" y="39"/>
                        <a:pt x="11" y="30"/>
                        <a:pt x="47" y="17"/>
                      </a:cubicBezTo>
                      <a:cubicBezTo>
                        <a:pt x="69" y="8"/>
                        <a:pt x="93" y="4"/>
                        <a:pt x="117" y="2"/>
                      </a:cubicBezTo>
                      <a:cubicBezTo>
                        <a:pt x="121" y="0"/>
                        <a:pt x="127" y="3"/>
                        <a:pt x="131" y="0"/>
                      </a:cubicBezTo>
                      <a:cubicBezTo>
                        <a:pt x="141" y="0"/>
                        <a:pt x="150" y="0"/>
                        <a:pt x="160" y="0"/>
                      </a:cubicBezTo>
                      <a:cubicBezTo>
                        <a:pt x="165" y="2"/>
                        <a:pt x="169" y="2"/>
                        <a:pt x="174" y="0"/>
                      </a:cubicBezTo>
                      <a:cubicBezTo>
                        <a:pt x="179" y="0"/>
                        <a:pt x="184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93" name="Google Shape;1393;p110"/>
                <p:cNvSpPr/>
                <p:nvPr/>
              </p:nvSpPr>
              <p:spPr>
                <a:xfrm>
                  <a:off x="2046288" y="6362700"/>
                  <a:ext cx="390525" cy="160338"/>
                </a:xfrm>
                <a:custGeom>
                  <a:rect b="b" l="l" r="r" t="t"/>
                  <a:pathLst>
                    <a:path extrusionOk="0" h="123" w="301">
                      <a:moveTo>
                        <a:pt x="114" y="120"/>
                      </a:moveTo>
                      <a:cubicBezTo>
                        <a:pt x="83" y="118"/>
                        <a:pt x="53" y="112"/>
                        <a:pt x="26" y="97"/>
                      </a:cubicBezTo>
                      <a:cubicBezTo>
                        <a:pt x="9" y="89"/>
                        <a:pt x="0" y="77"/>
                        <a:pt x="1" y="57"/>
                      </a:cubicBezTo>
                      <a:cubicBezTo>
                        <a:pt x="3" y="39"/>
                        <a:pt x="2" y="21"/>
                        <a:pt x="2" y="3"/>
                      </a:cubicBezTo>
                      <a:cubicBezTo>
                        <a:pt x="52" y="44"/>
                        <a:pt x="112" y="45"/>
                        <a:pt x="172" y="44"/>
                      </a:cubicBezTo>
                      <a:cubicBezTo>
                        <a:pt x="191" y="43"/>
                        <a:pt x="209" y="40"/>
                        <a:pt x="228" y="38"/>
                      </a:cubicBezTo>
                      <a:cubicBezTo>
                        <a:pt x="235" y="41"/>
                        <a:pt x="240" y="37"/>
                        <a:pt x="245" y="33"/>
                      </a:cubicBezTo>
                      <a:cubicBezTo>
                        <a:pt x="264" y="26"/>
                        <a:pt x="285" y="20"/>
                        <a:pt x="300" y="0"/>
                      </a:cubicBezTo>
                      <a:cubicBezTo>
                        <a:pt x="300" y="25"/>
                        <a:pt x="301" y="48"/>
                        <a:pt x="300" y="71"/>
                      </a:cubicBezTo>
                      <a:cubicBezTo>
                        <a:pt x="299" y="84"/>
                        <a:pt x="289" y="90"/>
                        <a:pt x="279" y="96"/>
                      </a:cubicBezTo>
                      <a:cubicBezTo>
                        <a:pt x="253" y="111"/>
                        <a:pt x="224" y="116"/>
                        <a:pt x="195" y="120"/>
                      </a:cubicBezTo>
                      <a:cubicBezTo>
                        <a:pt x="192" y="120"/>
                        <a:pt x="187" y="118"/>
                        <a:pt x="185" y="123"/>
                      </a:cubicBezTo>
                      <a:cubicBezTo>
                        <a:pt x="181" y="123"/>
                        <a:pt x="176" y="123"/>
                        <a:pt x="171" y="123"/>
                      </a:cubicBezTo>
                      <a:cubicBezTo>
                        <a:pt x="166" y="120"/>
                        <a:pt x="162" y="120"/>
                        <a:pt x="157" y="123"/>
                      </a:cubicBezTo>
                      <a:cubicBezTo>
                        <a:pt x="147" y="123"/>
                        <a:pt x="138" y="123"/>
                        <a:pt x="128" y="123"/>
                      </a:cubicBezTo>
                      <a:cubicBezTo>
                        <a:pt x="124" y="119"/>
                        <a:pt x="118" y="123"/>
                        <a:pt x="114" y="120"/>
                      </a:cubicBez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94" name="Google Shape;1394;p110"/>
                <p:cNvSpPr/>
                <p:nvPr/>
              </p:nvSpPr>
              <p:spPr>
                <a:xfrm>
                  <a:off x="2193926" y="6049963"/>
                  <a:ext cx="19050" cy="4763"/>
                </a:xfrm>
                <a:custGeom>
                  <a:rect b="b" l="l" r="r" t="t"/>
                  <a:pathLst>
                    <a:path extrusionOk="0" h="4" w="14">
                      <a:moveTo>
                        <a:pt x="14" y="0"/>
                      </a:moveTo>
                      <a:cubicBezTo>
                        <a:pt x="10" y="4"/>
                        <a:pt x="5" y="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5" y="0"/>
                        <a:pt x="10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95" name="Google Shape;1395;p110"/>
                <p:cNvSpPr/>
                <p:nvPr/>
              </p:nvSpPr>
              <p:spPr>
                <a:xfrm>
                  <a:off x="2249488" y="6049963"/>
                  <a:ext cx="19050" cy="4763"/>
                </a:xfrm>
                <a:custGeom>
                  <a:rect b="b" l="l" r="r" t="t"/>
                  <a:pathLst>
                    <a:path extrusionOk="0" h="4" w="14">
                      <a:moveTo>
                        <a:pt x="14" y="0"/>
                      </a:moveTo>
                      <a:cubicBezTo>
                        <a:pt x="9" y="4"/>
                        <a:pt x="5" y="4"/>
                        <a:pt x="0" y="0"/>
                      </a:cubicBezTo>
                      <a:cubicBezTo>
                        <a:pt x="5" y="0"/>
                        <a:pt x="9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96" name="Google Shape;1396;p110"/>
                <p:cNvSpPr/>
                <p:nvPr/>
              </p:nvSpPr>
              <p:spPr>
                <a:xfrm>
                  <a:off x="2193926" y="6516688"/>
                  <a:ext cx="19050" cy="6350"/>
                </a:xfrm>
                <a:custGeom>
                  <a:rect b="b" l="l" r="r" t="t"/>
                  <a:pathLst>
                    <a:path extrusionOk="0" h="5" w="14">
                      <a:moveTo>
                        <a:pt x="0" y="2"/>
                      </a:moveTo>
                      <a:cubicBezTo>
                        <a:pt x="5" y="2"/>
                        <a:pt x="10" y="0"/>
                        <a:pt x="14" y="5"/>
                      </a:cubicBezTo>
                      <a:cubicBezTo>
                        <a:pt x="10" y="5"/>
                        <a:pt x="5" y="5"/>
                        <a:pt x="0" y="5"/>
                      </a:cubicBezTo>
                      <a:cubicBezTo>
                        <a:pt x="0" y="4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97" name="Google Shape;1397;p110"/>
                <p:cNvSpPr/>
                <p:nvPr/>
              </p:nvSpPr>
              <p:spPr>
                <a:xfrm>
                  <a:off x="2249488" y="6516688"/>
                  <a:ext cx="19050" cy="6350"/>
                </a:xfrm>
                <a:custGeom>
                  <a:rect b="b" l="l" r="r" t="t"/>
                  <a:pathLst>
                    <a:path extrusionOk="0" h="5" w="14">
                      <a:moveTo>
                        <a:pt x="0" y="5"/>
                      </a:moveTo>
                      <a:cubicBezTo>
                        <a:pt x="5" y="1"/>
                        <a:pt x="9" y="0"/>
                        <a:pt x="14" y="5"/>
                      </a:cubicBezTo>
                      <a:cubicBezTo>
                        <a:pt x="9" y="5"/>
                        <a:pt x="5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98" name="Google Shape;1398;p110"/>
                <p:cNvSpPr/>
                <p:nvPr/>
              </p:nvSpPr>
              <p:spPr>
                <a:xfrm>
                  <a:off x="2046288" y="6224588"/>
                  <a:ext cx="393700" cy="163513"/>
                </a:xfrm>
                <a:custGeom>
                  <a:rect b="b" l="l" r="r" t="t"/>
                  <a:pathLst>
                    <a:path extrusionOk="0" h="126" w="303">
                      <a:moveTo>
                        <a:pt x="2" y="2"/>
                      </a:moveTo>
                      <a:cubicBezTo>
                        <a:pt x="55" y="62"/>
                        <a:pt x="256" y="57"/>
                        <a:pt x="301" y="0"/>
                      </a:cubicBezTo>
                      <a:cubicBezTo>
                        <a:pt x="300" y="27"/>
                        <a:pt x="303" y="51"/>
                        <a:pt x="299" y="74"/>
                      </a:cubicBezTo>
                      <a:cubicBezTo>
                        <a:pt x="298" y="84"/>
                        <a:pt x="290" y="90"/>
                        <a:pt x="281" y="95"/>
                      </a:cubicBezTo>
                      <a:cubicBezTo>
                        <a:pt x="258" y="110"/>
                        <a:pt x="231" y="115"/>
                        <a:pt x="204" y="119"/>
                      </a:cubicBezTo>
                      <a:cubicBezTo>
                        <a:pt x="150" y="126"/>
                        <a:pt x="97" y="124"/>
                        <a:pt x="45" y="106"/>
                      </a:cubicBezTo>
                      <a:cubicBezTo>
                        <a:pt x="38" y="104"/>
                        <a:pt x="31" y="101"/>
                        <a:pt x="24" y="97"/>
                      </a:cubicBezTo>
                      <a:cubicBezTo>
                        <a:pt x="9" y="89"/>
                        <a:pt x="0" y="77"/>
                        <a:pt x="1" y="58"/>
                      </a:cubicBezTo>
                      <a:cubicBezTo>
                        <a:pt x="3" y="40"/>
                        <a:pt x="2" y="22"/>
                        <a:pt x="2" y="2"/>
                      </a:cubicBez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399" name="Google Shape;1399;p110"/>
                <p:cNvSpPr/>
                <p:nvPr/>
              </p:nvSpPr>
              <p:spPr>
                <a:xfrm>
                  <a:off x="2341563" y="6405563"/>
                  <a:ext cx="22225" cy="19050"/>
                </a:xfrm>
                <a:custGeom>
                  <a:rect b="b" l="l" r="r" t="t"/>
                  <a:pathLst>
                    <a:path extrusionOk="0" h="15" w="17">
                      <a:moveTo>
                        <a:pt x="17" y="0"/>
                      </a:moveTo>
                      <a:cubicBezTo>
                        <a:pt x="12" y="4"/>
                        <a:pt x="9" y="15"/>
                        <a:pt x="0" y="5"/>
                      </a:cubicBezTo>
                      <a:cubicBezTo>
                        <a:pt x="6" y="3"/>
                        <a:pt x="11" y="2"/>
                        <a:pt x="17" y="0"/>
                      </a:cubicBez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400" name="Google Shape;1400;p110"/>
                <p:cNvSpPr/>
                <p:nvPr/>
              </p:nvSpPr>
              <p:spPr>
                <a:xfrm>
                  <a:off x="2392363" y="6084888"/>
                  <a:ext cx="14288" cy="15875"/>
                </a:xfrm>
                <a:custGeom>
                  <a:rect b="b" l="l" r="r" t="t"/>
                  <a:pathLst>
                    <a:path extrusionOk="0" h="12" w="11">
                      <a:moveTo>
                        <a:pt x="0" y="6"/>
                      </a:moveTo>
                      <a:cubicBezTo>
                        <a:pt x="3" y="5"/>
                        <a:pt x="7" y="0"/>
                        <a:pt x="10" y="5"/>
                      </a:cubicBezTo>
                      <a:cubicBezTo>
                        <a:pt x="11" y="6"/>
                        <a:pt x="10" y="8"/>
                        <a:pt x="10" y="9"/>
                      </a:cubicBezTo>
                      <a:cubicBezTo>
                        <a:pt x="6" y="12"/>
                        <a:pt x="3" y="7"/>
                        <a:pt x="0" y="6"/>
                      </a:cubicBez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401" name="Google Shape;1401;p110"/>
                <p:cNvSpPr/>
                <p:nvPr/>
              </p:nvSpPr>
              <p:spPr>
                <a:xfrm>
                  <a:off x="2392363" y="6470650"/>
                  <a:ext cx="14288" cy="17463"/>
                </a:xfrm>
                <a:custGeom>
                  <a:rect b="b" l="l" r="r" t="t"/>
                  <a:pathLst>
                    <a:path extrusionOk="0" h="13" w="11">
                      <a:moveTo>
                        <a:pt x="0" y="7"/>
                      </a:moveTo>
                      <a:cubicBezTo>
                        <a:pt x="3" y="5"/>
                        <a:pt x="6" y="0"/>
                        <a:pt x="10" y="4"/>
                      </a:cubicBezTo>
                      <a:cubicBezTo>
                        <a:pt x="10" y="4"/>
                        <a:pt x="11" y="7"/>
                        <a:pt x="10" y="7"/>
                      </a:cubicBezTo>
                      <a:cubicBezTo>
                        <a:pt x="7" y="13"/>
                        <a:pt x="3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402" name="Google Shape;1402;p110"/>
                <p:cNvSpPr/>
                <p:nvPr/>
              </p:nvSpPr>
              <p:spPr>
                <a:xfrm>
                  <a:off x="1706563" y="5575300"/>
                  <a:ext cx="1139825" cy="939800"/>
                </a:xfrm>
                <a:custGeom>
                  <a:rect b="b" l="l" r="r" t="t"/>
                  <a:pathLst>
                    <a:path extrusionOk="0" h="723" w="877">
                      <a:moveTo>
                        <a:pt x="203" y="536"/>
                      </a:moveTo>
                      <a:cubicBezTo>
                        <a:pt x="197" y="537"/>
                        <a:pt x="198" y="543"/>
                        <a:pt x="198" y="548"/>
                      </a:cubicBezTo>
                      <a:cubicBezTo>
                        <a:pt x="196" y="556"/>
                        <a:pt x="196" y="565"/>
                        <a:pt x="193" y="573"/>
                      </a:cubicBezTo>
                      <a:cubicBezTo>
                        <a:pt x="188" y="592"/>
                        <a:pt x="190" y="607"/>
                        <a:pt x="205" y="622"/>
                      </a:cubicBezTo>
                      <a:cubicBezTo>
                        <a:pt x="225" y="640"/>
                        <a:pt x="224" y="677"/>
                        <a:pt x="206" y="697"/>
                      </a:cubicBezTo>
                      <a:cubicBezTo>
                        <a:pt x="185" y="719"/>
                        <a:pt x="154" y="723"/>
                        <a:pt x="128" y="705"/>
                      </a:cubicBezTo>
                      <a:cubicBezTo>
                        <a:pt x="105" y="689"/>
                        <a:pt x="97" y="657"/>
                        <a:pt x="113" y="632"/>
                      </a:cubicBezTo>
                      <a:cubicBezTo>
                        <a:pt x="122" y="617"/>
                        <a:pt x="121" y="606"/>
                        <a:pt x="115" y="590"/>
                      </a:cubicBezTo>
                      <a:cubicBezTo>
                        <a:pt x="99" y="551"/>
                        <a:pt x="89" y="510"/>
                        <a:pt x="82" y="469"/>
                      </a:cubicBezTo>
                      <a:cubicBezTo>
                        <a:pt x="79" y="456"/>
                        <a:pt x="74" y="448"/>
                        <a:pt x="61" y="444"/>
                      </a:cubicBezTo>
                      <a:cubicBezTo>
                        <a:pt x="21" y="430"/>
                        <a:pt x="0" y="395"/>
                        <a:pt x="7" y="361"/>
                      </a:cubicBezTo>
                      <a:cubicBezTo>
                        <a:pt x="14" y="319"/>
                        <a:pt x="44" y="296"/>
                        <a:pt x="89" y="297"/>
                      </a:cubicBezTo>
                      <a:cubicBezTo>
                        <a:pt x="99" y="297"/>
                        <a:pt x="104" y="292"/>
                        <a:pt x="108" y="285"/>
                      </a:cubicBezTo>
                      <a:cubicBezTo>
                        <a:pt x="141" y="219"/>
                        <a:pt x="182" y="159"/>
                        <a:pt x="231" y="103"/>
                      </a:cubicBezTo>
                      <a:cubicBezTo>
                        <a:pt x="237" y="95"/>
                        <a:pt x="238" y="88"/>
                        <a:pt x="236" y="79"/>
                      </a:cubicBezTo>
                      <a:cubicBezTo>
                        <a:pt x="230" y="48"/>
                        <a:pt x="242" y="22"/>
                        <a:pt x="268" y="12"/>
                      </a:cubicBezTo>
                      <a:cubicBezTo>
                        <a:pt x="296" y="0"/>
                        <a:pt x="322" y="8"/>
                        <a:pt x="340" y="35"/>
                      </a:cubicBezTo>
                      <a:cubicBezTo>
                        <a:pt x="346" y="44"/>
                        <a:pt x="353" y="46"/>
                        <a:pt x="362" y="46"/>
                      </a:cubicBezTo>
                      <a:cubicBezTo>
                        <a:pt x="422" y="46"/>
                        <a:pt x="481" y="53"/>
                        <a:pt x="541" y="61"/>
                      </a:cubicBezTo>
                      <a:cubicBezTo>
                        <a:pt x="554" y="63"/>
                        <a:pt x="562" y="59"/>
                        <a:pt x="569" y="49"/>
                      </a:cubicBezTo>
                      <a:cubicBezTo>
                        <a:pt x="594" y="16"/>
                        <a:pt x="631" y="6"/>
                        <a:pt x="665" y="23"/>
                      </a:cubicBezTo>
                      <a:cubicBezTo>
                        <a:pt x="698" y="39"/>
                        <a:pt x="714" y="73"/>
                        <a:pt x="703" y="112"/>
                      </a:cubicBezTo>
                      <a:cubicBezTo>
                        <a:pt x="700" y="125"/>
                        <a:pt x="702" y="134"/>
                        <a:pt x="712" y="143"/>
                      </a:cubicBezTo>
                      <a:cubicBezTo>
                        <a:pt x="740" y="172"/>
                        <a:pt x="765" y="203"/>
                        <a:pt x="786" y="237"/>
                      </a:cubicBezTo>
                      <a:cubicBezTo>
                        <a:pt x="792" y="246"/>
                        <a:pt x="797" y="248"/>
                        <a:pt x="807" y="247"/>
                      </a:cubicBezTo>
                      <a:cubicBezTo>
                        <a:pt x="836" y="244"/>
                        <a:pt x="859" y="259"/>
                        <a:pt x="868" y="283"/>
                      </a:cubicBezTo>
                      <a:cubicBezTo>
                        <a:pt x="877" y="310"/>
                        <a:pt x="870" y="335"/>
                        <a:pt x="846" y="351"/>
                      </a:cubicBezTo>
                      <a:cubicBezTo>
                        <a:pt x="833" y="359"/>
                        <a:pt x="829" y="369"/>
                        <a:pt x="830" y="382"/>
                      </a:cubicBezTo>
                      <a:cubicBezTo>
                        <a:pt x="831" y="439"/>
                        <a:pt x="828" y="496"/>
                        <a:pt x="815" y="551"/>
                      </a:cubicBezTo>
                      <a:cubicBezTo>
                        <a:pt x="812" y="564"/>
                        <a:pt x="817" y="572"/>
                        <a:pt x="826" y="581"/>
                      </a:cubicBezTo>
                      <a:cubicBezTo>
                        <a:pt x="855" y="609"/>
                        <a:pt x="860" y="650"/>
                        <a:pt x="837" y="680"/>
                      </a:cubicBezTo>
                      <a:cubicBezTo>
                        <a:pt x="814" y="712"/>
                        <a:pt x="775" y="720"/>
                        <a:pt x="739" y="702"/>
                      </a:cubicBezTo>
                      <a:cubicBezTo>
                        <a:pt x="702" y="683"/>
                        <a:pt x="689" y="634"/>
                        <a:pt x="713" y="597"/>
                      </a:cubicBezTo>
                      <a:cubicBezTo>
                        <a:pt x="720" y="585"/>
                        <a:pt x="721" y="577"/>
                        <a:pt x="712" y="565"/>
                      </a:cubicBezTo>
                      <a:cubicBezTo>
                        <a:pt x="697" y="545"/>
                        <a:pt x="684" y="524"/>
                        <a:pt x="670" y="503"/>
                      </a:cubicBezTo>
                      <a:cubicBezTo>
                        <a:pt x="607" y="420"/>
                        <a:pt x="607" y="420"/>
                        <a:pt x="607" y="420"/>
                      </a:cubicBezTo>
                      <a:cubicBezTo>
                        <a:pt x="579" y="385"/>
                        <a:pt x="550" y="352"/>
                        <a:pt x="523" y="318"/>
                      </a:cubicBezTo>
                      <a:cubicBezTo>
                        <a:pt x="513" y="307"/>
                        <a:pt x="503" y="301"/>
                        <a:pt x="491" y="303"/>
                      </a:cubicBezTo>
                      <a:cubicBezTo>
                        <a:pt x="410" y="310"/>
                        <a:pt x="332" y="319"/>
                        <a:pt x="255" y="337"/>
                      </a:cubicBezTo>
                      <a:cubicBezTo>
                        <a:pt x="242" y="340"/>
                        <a:pt x="236" y="347"/>
                        <a:pt x="233" y="359"/>
                      </a:cubicBezTo>
                      <a:cubicBezTo>
                        <a:pt x="226" y="399"/>
                        <a:pt x="218" y="439"/>
                        <a:pt x="210" y="479"/>
                      </a:cubicBezTo>
                      <a:moveTo>
                        <a:pt x="742" y="278"/>
                      </a:moveTo>
                      <a:cubicBezTo>
                        <a:pt x="750" y="277"/>
                        <a:pt x="760" y="281"/>
                        <a:pt x="765" y="272"/>
                      </a:cubicBezTo>
                      <a:cubicBezTo>
                        <a:pt x="768" y="266"/>
                        <a:pt x="766" y="261"/>
                        <a:pt x="763" y="257"/>
                      </a:cubicBezTo>
                      <a:cubicBezTo>
                        <a:pt x="739" y="223"/>
                        <a:pt x="715" y="190"/>
                        <a:pt x="685" y="161"/>
                      </a:cubicBezTo>
                      <a:cubicBezTo>
                        <a:pt x="680" y="155"/>
                        <a:pt x="675" y="154"/>
                        <a:pt x="667" y="157"/>
                      </a:cubicBezTo>
                      <a:cubicBezTo>
                        <a:pt x="633" y="173"/>
                        <a:pt x="601" y="168"/>
                        <a:pt x="575" y="139"/>
                      </a:cubicBezTo>
                      <a:cubicBezTo>
                        <a:pt x="567" y="132"/>
                        <a:pt x="559" y="130"/>
                        <a:pt x="550" y="133"/>
                      </a:cubicBezTo>
                      <a:cubicBezTo>
                        <a:pt x="517" y="146"/>
                        <a:pt x="485" y="158"/>
                        <a:pt x="452" y="170"/>
                      </a:cubicBezTo>
                      <a:cubicBezTo>
                        <a:pt x="440" y="174"/>
                        <a:pt x="437" y="180"/>
                        <a:pt x="447" y="191"/>
                      </a:cubicBezTo>
                      <a:cubicBezTo>
                        <a:pt x="469" y="213"/>
                        <a:pt x="490" y="236"/>
                        <a:pt x="512" y="259"/>
                      </a:cubicBezTo>
                      <a:cubicBezTo>
                        <a:pt x="518" y="266"/>
                        <a:pt x="526" y="270"/>
                        <a:pt x="536" y="270"/>
                      </a:cubicBezTo>
                      <a:cubicBezTo>
                        <a:pt x="605" y="270"/>
                        <a:pt x="673" y="269"/>
                        <a:pt x="742" y="278"/>
                      </a:cubicBezTo>
                      <a:close/>
                      <a:moveTo>
                        <a:pt x="591" y="300"/>
                      </a:moveTo>
                      <a:cubicBezTo>
                        <a:pt x="591" y="300"/>
                        <a:pt x="591" y="300"/>
                        <a:pt x="591" y="300"/>
                      </a:cubicBezTo>
                      <a:cubicBezTo>
                        <a:pt x="584" y="300"/>
                        <a:pt x="578" y="300"/>
                        <a:pt x="571" y="300"/>
                      </a:cubicBezTo>
                      <a:cubicBezTo>
                        <a:pt x="566" y="300"/>
                        <a:pt x="560" y="300"/>
                        <a:pt x="558" y="306"/>
                      </a:cubicBezTo>
                      <a:cubicBezTo>
                        <a:pt x="556" y="311"/>
                        <a:pt x="560" y="315"/>
                        <a:pt x="563" y="318"/>
                      </a:cubicBezTo>
                      <a:cubicBezTo>
                        <a:pt x="595" y="353"/>
                        <a:pt x="623" y="389"/>
                        <a:pt x="651" y="427"/>
                      </a:cubicBezTo>
                      <a:cubicBezTo>
                        <a:pt x="659" y="438"/>
                        <a:pt x="665" y="437"/>
                        <a:pt x="675" y="429"/>
                      </a:cubicBezTo>
                      <a:cubicBezTo>
                        <a:pt x="704" y="404"/>
                        <a:pt x="731" y="376"/>
                        <a:pt x="757" y="348"/>
                      </a:cubicBezTo>
                      <a:cubicBezTo>
                        <a:pt x="765" y="339"/>
                        <a:pt x="763" y="332"/>
                        <a:pt x="760" y="322"/>
                      </a:cubicBezTo>
                      <a:cubicBezTo>
                        <a:pt x="756" y="312"/>
                        <a:pt x="749" y="308"/>
                        <a:pt x="738" y="308"/>
                      </a:cubicBezTo>
                      <a:cubicBezTo>
                        <a:pt x="689" y="305"/>
                        <a:pt x="640" y="302"/>
                        <a:pt x="591" y="300"/>
                      </a:cubicBezTo>
                      <a:close/>
                      <a:moveTo>
                        <a:pt x="800" y="403"/>
                      </a:moveTo>
                      <a:cubicBezTo>
                        <a:pt x="800" y="393"/>
                        <a:pt x="800" y="383"/>
                        <a:pt x="800" y="373"/>
                      </a:cubicBezTo>
                      <a:cubicBezTo>
                        <a:pt x="800" y="368"/>
                        <a:pt x="800" y="362"/>
                        <a:pt x="794" y="359"/>
                      </a:cubicBezTo>
                      <a:cubicBezTo>
                        <a:pt x="787" y="357"/>
                        <a:pt x="784" y="363"/>
                        <a:pt x="781" y="367"/>
                      </a:cubicBezTo>
                      <a:cubicBezTo>
                        <a:pt x="754" y="399"/>
                        <a:pt x="724" y="428"/>
                        <a:pt x="692" y="455"/>
                      </a:cubicBezTo>
                      <a:cubicBezTo>
                        <a:pt x="684" y="462"/>
                        <a:pt x="682" y="468"/>
                        <a:pt x="689" y="477"/>
                      </a:cubicBezTo>
                      <a:cubicBezTo>
                        <a:pt x="707" y="502"/>
                        <a:pt x="725" y="527"/>
                        <a:pt x="741" y="553"/>
                      </a:cubicBezTo>
                      <a:cubicBezTo>
                        <a:pt x="749" y="566"/>
                        <a:pt x="760" y="562"/>
                        <a:pt x="771" y="562"/>
                      </a:cubicBezTo>
                      <a:cubicBezTo>
                        <a:pt x="782" y="561"/>
                        <a:pt x="784" y="553"/>
                        <a:pt x="785" y="544"/>
                      </a:cubicBezTo>
                      <a:cubicBezTo>
                        <a:pt x="795" y="497"/>
                        <a:pt x="799" y="450"/>
                        <a:pt x="800" y="403"/>
                      </a:cubicBezTo>
                      <a:close/>
                      <a:moveTo>
                        <a:pt x="257" y="305"/>
                      </a:moveTo>
                      <a:cubicBezTo>
                        <a:pt x="259" y="305"/>
                        <a:pt x="260" y="305"/>
                        <a:pt x="261" y="304"/>
                      </a:cubicBezTo>
                      <a:cubicBezTo>
                        <a:pt x="329" y="289"/>
                        <a:pt x="397" y="280"/>
                        <a:pt x="467" y="274"/>
                      </a:cubicBezTo>
                      <a:cubicBezTo>
                        <a:pt x="470" y="274"/>
                        <a:pt x="475" y="274"/>
                        <a:pt x="477" y="270"/>
                      </a:cubicBezTo>
                      <a:cubicBezTo>
                        <a:pt x="478" y="265"/>
                        <a:pt x="474" y="263"/>
                        <a:pt x="471" y="260"/>
                      </a:cubicBezTo>
                      <a:cubicBezTo>
                        <a:pt x="453" y="241"/>
                        <a:pt x="434" y="223"/>
                        <a:pt x="417" y="204"/>
                      </a:cubicBezTo>
                      <a:cubicBezTo>
                        <a:pt x="407" y="194"/>
                        <a:pt x="399" y="193"/>
                        <a:pt x="387" y="198"/>
                      </a:cubicBezTo>
                      <a:cubicBezTo>
                        <a:pt x="346" y="218"/>
                        <a:pt x="306" y="240"/>
                        <a:pt x="267" y="262"/>
                      </a:cubicBezTo>
                      <a:cubicBezTo>
                        <a:pt x="253" y="269"/>
                        <a:pt x="249" y="281"/>
                        <a:pt x="247" y="294"/>
                      </a:cubicBezTo>
                      <a:cubicBezTo>
                        <a:pt x="246" y="302"/>
                        <a:pt x="249" y="306"/>
                        <a:pt x="257" y="305"/>
                      </a:cubicBezTo>
                      <a:close/>
                      <a:moveTo>
                        <a:pt x="553" y="98"/>
                      </a:moveTo>
                      <a:cubicBezTo>
                        <a:pt x="549" y="96"/>
                        <a:pt x="549" y="94"/>
                        <a:pt x="547" y="94"/>
                      </a:cubicBezTo>
                      <a:cubicBezTo>
                        <a:pt x="485" y="83"/>
                        <a:pt x="422" y="77"/>
                        <a:pt x="359" y="79"/>
                      </a:cubicBezTo>
                      <a:cubicBezTo>
                        <a:pt x="353" y="79"/>
                        <a:pt x="348" y="79"/>
                        <a:pt x="346" y="86"/>
                      </a:cubicBezTo>
                      <a:cubicBezTo>
                        <a:pt x="344" y="92"/>
                        <a:pt x="349" y="95"/>
                        <a:pt x="353" y="99"/>
                      </a:cubicBezTo>
                      <a:cubicBezTo>
                        <a:pt x="369" y="115"/>
                        <a:pt x="386" y="130"/>
                        <a:pt x="402" y="145"/>
                      </a:cubicBezTo>
                      <a:cubicBezTo>
                        <a:pt x="408" y="151"/>
                        <a:pt x="413" y="152"/>
                        <a:pt x="420" y="149"/>
                      </a:cubicBezTo>
                      <a:cubicBezTo>
                        <a:pt x="463" y="132"/>
                        <a:pt x="507" y="116"/>
                        <a:pt x="553" y="98"/>
                      </a:cubicBezTo>
                      <a:close/>
                      <a:moveTo>
                        <a:pt x="256" y="125"/>
                      </a:moveTo>
                      <a:cubicBezTo>
                        <a:pt x="218" y="157"/>
                        <a:pt x="137" y="282"/>
                        <a:pt x="134" y="312"/>
                      </a:cubicBezTo>
                      <a:cubicBezTo>
                        <a:pt x="162" y="292"/>
                        <a:pt x="189" y="274"/>
                        <a:pt x="217" y="255"/>
                      </a:cubicBezTo>
                      <a:cubicBezTo>
                        <a:pt x="222" y="251"/>
                        <a:pt x="225" y="247"/>
                        <a:pt x="227" y="241"/>
                      </a:cubicBezTo>
                      <a:cubicBezTo>
                        <a:pt x="236" y="204"/>
                        <a:pt x="246" y="166"/>
                        <a:pt x="256" y="125"/>
                      </a:cubicBezTo>
                      <a:close/>
                      <a:moveTo>
                        <a:pt x="261" y="230"/>
                      </a:moveTo>
                      <a:cubicBezTo>
                        <a:pt x="300" y="207"/>
                        <a:pt x="334" y="189"/>
                        <a:pt x="370" y="173"/>
                      </a:cubicBezTo>
                      <a:cubicBezTo>
                        <a:pt x="377" y="169"/>
                        <a:pt x="378" y="165"/>
                        <a:pt x="372" y="159"/>
                      </a:cubicBezTo>
                      <a:cubicBezTo>
                        <a:pt x="359" y="148"/>
                        <a:pt x="346" y="136"/>
                        <a:pt x="334" y="124"/>
                      </a:cubicBezTo>
                      <a:cubicBezTo>
                        <a:pt x="320" y="111"/>
                        <a:pt x="293" y="116"/>
                        <a:pt x="287" y="133"/>
                      </a:cubicBezTo>
                      <a:cubicBezTo>
                        <a:pt x="278" y="163"/>
                        <a:pt x="271" y="194"/>
                        <a:pt x="261" y="230"/>
                      </a:cubicBezTo>
                      <a:close/>
                      <a:moveTo>
                        <a:pt x="155" y="602"/>
                      </a:moveTo>
                      <a:cubicBezTo>
                        <a:pt x="164" y="569"/>
                        <a:pt x="170" y="539"/>
                        <a:pt x="171" y="509"/>
                      </a:cubicBezTo>
                      <a:cubicBezTo>
                        <a:pt x="172" y="491"/>
                        <a:pt x="151" y="482"/>
                        <a:pt x="141" y="469"/>
                      </a:cubicBezTo>
                      <a:cubicBezTo>
                        <a:pt x="136" y="462"/>
                        <a:pt x="131" y="456"/>
                        <a:pt x="125" y="451"/>
                      </a:cubicBezTo>
                      <a:cubicBezTo>
                        <a:pt x="122" y="447"/>
                        <a:pt x="119" y="440"/>
                        <a:pt x="113" y="443"/>
                      </a:cubicBezTo>
                      <a:cubicBezTo>
                        <a:pt x="107" y="446"/>
                        <a:pt x="110" y="453"/>
                        <a:pt x="111" y="458"/>
                      </a:cubicBezTo>
                      <a:cubicBezTo>
                        <a:pt x="117" y="493"/>
                        <a:pt x="126" y="528"/>
                        <a:pt x="137" y="562"/>
                      </a:cubicBezTo>
                      <a:cubicBezTo>
                        <a:pt x="142" y="574"/>
                        <a:pt x="144" y="587"/>
                        <a:pt x="155" y="602"/>
                      </a:cubicBezTo>
                      <a:close/>
                      <a:moveTo>
                        <a:pt x="201" y="362"/>
                      </a:moveTo>
                      <a:cubicBezTo>
                        <a:pt x="203" y="355"/>
                        <a:pt x="200" y="353"/>
                        <a:pt x="190" y="353"/>
                      </a:cubicBezTo>
                      <a:cubicBezTo>
                        <a:pt x="163" y="355"/>
                        <a:pt x="157" y="373"/>
                        <a:pt x="152" y="395"/>
                      </a:cubicBezTo>
                      <a:cubicBezTo>
                        <a:pt x="145" y="423"/>
                        <a:pt x="148" y="438"/>
                        <a:pt x="171" y="455"/>
                      </a:cubicBezTo>
                      <a:cubicBezTo>
                        <a:pt x="180" y="461"/>
                        <a:pt x="183" y="458"/>
                        <a:pt x="184" y="449"/>
                      </a:cubicBezTo>
                      <a:cubicBezTo>
                        <a:pt x="190" y="421"/>
                        <a:pt x="195" y="392"/>
                        <a:pt x="201" y="362"/>
                      </a:cubicBez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pic>
            <p:nvPicPr>
              <p:cNvPr id="1403" name="Google Shape;1403;p11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933744" y="2836658"/>
                <a:ext cx="967013" cy="9670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4" name="Google Shape;1404;p11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878965" y="4513142"/>
                <a:ext cx="1076570" cy="10765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405" name="Google Shape;1405;p110"/>
          <p:cNvSpPr/>
          <p:nvPr/>
        </p:nvSpPr>
        <p:spPr>
          <a:xfrm>
            <a:off x="4038600" y="816705"/>
            <a:ext cx="8179672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4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Limitations of MapReduce in Hadoop</a:t>
            </a:r>
            <a:endParaRPr/>
          </a:p>
        </p:txBody>
      </p:sp>
      <p:grpSp>
        <p:nvGrpSpPr>
          <p:cNvPr id="1411" name="Google Shape;1411;p4"/>
          <p:cNvGrpSpPr/>
          <p:nvPr/>
        </p:nvGrpSpPr>
        <p:grpSpPr>
          <a:xfrm>
            <a:off x="1500034" y="2301572"/>
            <a:ext cx="13849596" cy="5370285"/>
            <a:chOff x="1811318" y="2307771"/>
            <a:chExt cx="13849596" cy="5370285"/>
          </a:xfrm>
        </p:grpSpPr>
        <p:grpSp>
          <p:nvGrpSpPr>
            <p:cNvPr id="1412" name="Google Shape;1412;p4"/>
            <p:cNvGrpSpPr/>
            <p:nvPr/>
          </p:nvGrpSpPr>
          <p:grpSpPr>
            <a:xfrm>
              <a:off x="3314699" y="2317337"/>
              <a:ext cx="12119428" cy="1810802"/>
              <a:chOff x="3292223" y="2564483"/>
              <a:chExt cx="11549270" cy="1489588"/>
            </a:xfrm>
          </p:grpSpPr>
          <p:sp>
            <p:nvSpPr>
              <p:cNvPr id="1413" name="Google Shape;1413;p4"/>
              <p:cNvSpPr/>
              <p:nvPr/>
            </p:nvSpPr>
            <p:spPr>
              <a:xfrm>
                <a:off x="3292223" y="2564483"/>
                <a:ext cx="11549270" cy="1489588"/>
              </a:xfrm>
              <a:prstGeom prst="homePlate">
                <a:avLst>
                  <a:gd fmla="val 50000" name="adj"/>
                </a:avLst>
              </a:prstGeom>
              <a:solidFill>
                <a:srgbClr val="FFC9C9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1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4" name="Google Shape;1414;p4"/>
              <p:cNvSpPr txBox="1"/>
              <p:nvPr/>
            </p:nvSpPr>
            <p:spPr>
              <a:xfrm>
                <a:off x="3791777" y="2759136"/>
                <a:ext cx="10145485" cy="12477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1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Unsuitable for Real-time processing</a:t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As it is batch-oriented, it takes minutes to execute jobs depending on the amount of data and the number of nodes in the cluster.</a:t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415" name="Google Shape;1415;p4"/>
            <p:cNvGrpSpPr/>
            <p:nvPr/>
          </p:nvGrpSpPr>
          <p:grpSpPr>
            <a:xfrm>
              <a:off x="3314700" y="4123547"/>
              <a:ext cx="12331700" cy="1788162"/>
              <a:chOff x="3314700" y="4102764"/>
              <a:chExt cx="11549270" cy="1489588"/>
            </a:xfrm>
          </p:grpSpPr>
          <p:sp>
            <p:nvSpPr>
              <p:cNvPr id="1416" name="Google Shape;1416;p4"/>
              <p:cNvSpPr/>
              <p:nvPr/>
            </p:nvSpPr>
            <p:spPr>
              <a:xfrm>
                <a:off x="3314700" y="4102764"/>
                <a:ext cx="11549270" cy="1489588"/>
              </a:xfrm>
              <a:prstGeom prst="homePlate">
                <a:avLst>
                  <a:gd fmla="val 50000" name="adj"/>
                </a:avLst>
              </a:prstGeom>
              <a:solidFill>
                <a:srgbClr val="FEE599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1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7" name="Google Shape;1417;p4"/>
              <p:cNvSpPr txBox="1"/>
              <p:nvPr/>
            </p:nvSpPr>
            <p:spPr>
              <a:xfrm>
                <a:off x="3764590" y="4180725"/>
                <a:ext cx="10181173" cy="126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1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Unsuitable for trivial operations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For operations like filters and joins, one might need to rewrite the jobs, which can be complex due to the key-value pattern.</a:t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418" name="Google Shape;1418;p4"/>
            <p:cNvGrpSpPr/>
            <p:nvPr/>
          </p:nvGrpSpPr>
          <p:grpSpPr>
            <a:xfrm>
              <a:off x="3314699" y="5908738"/>
              <a:ext cx="12346215" cy="1682234"/>
              <a:chOff x="3227613" y="5336413"/>
              <a:chExt cx="12346215" cy="1682234"/>
            </a:xfrm>
          </p:grpSpPr>
          <p:sp>
            <p:nvSpPr>
              <p:cNvPr id="1419" name="Google Shape;1419;p4"/>
              <p:cNvSpPr/>
              <p:nvPr/>
            </p:nvSpPr>
            <p:spPr>
              <a:xfrm>
                <a:off x="3227613" y="5336413"/>
                <a:ext cx="12346215" cy="1682234"/>
              </a:xfrm>
              <a:prstGeom prst="homePlate">
                <a:avLst>
                  <a:gd fmla="val 50000" name="adj"/>
                </a:avLst>
              </a:prstGeom>
              <a:solidFill>
                <a:srgbClr val="60EADA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1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0" name="Google Shape;1420;p4"/>
              <p:cNvSpPr txBox="1"/>
              <p:nvPr/>
            </p:nvSpPr>
            <p:spPr>
              <a:xfrm>
                <a:off x="3706506" y="5338541"/>
                <a:ext cx="10181173" cy="15167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1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Unsuitable for large data on the network</a:t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As it works on the data locality principle, it cannot process a lot of data that requires shuffling over the network.</a:t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cxnSp>
          <p:nvCxnSpPr>
            <p:cNvPr id="1421" name="Google Shape;1421;p4"/>
            <p:cNvCxnSpPr/>
            <p:nvPr/>
          </p:nvCxnSpPr>
          <p:spPr>
            <a:xfrm>
              <a:off x="1915684" y="4099395"/>
              <a:ext cx="1258670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2" name="Google Shape;1422;p4"/>
            <p:cNvCxnSpPr/>
            <p:nvPr/>
          </p:nvCxnSpPr>
          <p:spPr>
            <a:xfrm>
              <a:off x="1915684" y="5620891"/>
              <a:ext cx="1258670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423" name="Google Shape;1423;p4"/>
            <p:cNvSpPr/>
            <p:nvPr/>
          </p:nvSpPr>
          <p:spPr>
            <a:xfrm flipH="1" rot="5400000">
              <a:off x="484037" y="4857217"/>
              <a:ext cx="5370285" cy="271393"/>
            </a:xfrm>
            <a:prstGeom prst="trapezoid">
              <a:avLst>
                <a:gd fmla="val 41661" name="adj"/>
              </a:avLst>
            </a:prstGeom>
            <a:gradFill>
              <a:gsLst>
                <a:gs pos="0">
                  <a:srgbClr val="A5A5A5">
                    <a:alpha val="13333"/>
                  </a:srgbClr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24" name="Google Shape;1424;p4"/>
            <p:cNvSpPr/>
            <p:nvPr/>
          </p:nvSpPr>
          <p:spPr>
            <a:xfrm flipH="1" rot="5400000">
              <a:off x="824152" y="4844613"/>
              <a:ext cx="5254173" cy="267574"/>
            </a:xfrm>
            <a:prstGeom prst="rect">
              <a:avLst/>
            </a:prstGeom>
            <a:solidFill>
              <a:srgbClr val="0C0C0C">
                <a:alpha val="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425" name="Google Shape;1425;p4"/>
            <p:cNvGrpSpPr/>
            <p:nvPr/>
          </p:nvGrpSpPr>
          <p:grpSpPr>
            <a:xfrm>
              <a:off x="1811318" y="2836658"/>
              <a:ext cx="1144217" cy="4511144"/>
              <a:chOff x="1811318" y="2836658"/>
              <a:chExt cx="1144217" cy="4511144"/>
            </a:xfrm>
          </p:grpSpPr>
          <p:grpSp>
            <p:nvGrpSpPr>
              <p:cNvPr id="1426" name="Google Shape;1426;p4"/>
              <p:cNvGrpSpPr/>
              <p:nvPr/>
            </p:nvGrpSpPr>
            <p:grpSpPr>
              <a:xfrm>
                <a:off x="1811318" y="6301274"/>
                <a:ext cx="1144217" cy="1046528"/>
                <a:chOff x="1706563" y="5575300"/>
                <a:chExt cx="1139825" cy="947738"/>
              </a:xfrm>
            </p:grpSpPr>
            <p:sp>
              <p:nvSpPr>
                <p:cNvPr id="1427" name="Google Shape;1427;p4"/>
                <p:cNvSpPr/>
                <p:nvPr/>
              </p:nvSpPr>
              <p:spPr>
                <a:xfrm>
                  <a:off x="2041526" y="6049963"/>
                  <a:ext cx="395288" cy="203200"/>
                </a:xfrm>
                <a:custGeom>
                  <a:rect b="b" l="l" r="r" t="t"/>
                  <a:pathLst>
                    <a:path extrusionOk="0" h="156" w="304">
                      <a:moveTo>
                        <a:pt x="188" y="0"/>
                      </a:moveTo>
                      <a:cubicBezTo>
                        <a:pt x="206" y="6"/>
                        <a:pt x="225" y="4"/>
                        <a:pt x="243" y="11"/>
                      </a:cubicBezTo>
                      <a:cubicBezTo>
                        <a:pt x="249" y="13"/>
                        <a:pt x="256" y="14"/>
                        <a:pt x="263" y="17"/>
                      </a:cubicBezTo>
                      <a:cubicBezTo>
                        <a:pt x="297" y="30"/>
                        <a:pt x="304" y="40"/>
                        <a:pt x="304" y="76"/>
                      </a:cubicBezTo>
                      <a:cubicBezTo>
                        <a:pt x="304" y="115"/>
                        <a:pt x="298" y="123"/>
                        <a:pt x="262" y="137"/>
                      </a:cubicBezTo>
                      <a:cubicBezTo>
                        <a:pt x="215" y="154"/>
                        <a:pt x="167" y="156"/>
                        <a:pt x="118" y="152"/>
                      </a:cubicBezTo>
                      <a:cubicBezTo>
                        <a:pt x="91" y="149"/>
                        <a:pt x="63" y="144"/>
                        <a:pt x="38" y="133"/>
                      </a:cubicBezTo>
                      <a:cubicBezTo>
                        <a:pt x="15" y="124"/>
                        <a:pt x="0" y="109"/>
                        <a:pt x="5" y="82"/>
                      </a:cubicBezTo>
                      <a:cubicBezTo>
                        <a:pt x="5" y="81"/>
                        <a:pt x="5" y="79"/>
                        <a:pt x="5" y="77"/>
                      </a:cubicBezTo>
                      <a:cubicBezTo>
                        <a:pt x="5" y="39"/>
                        <a:pt x="11" y="30"/>
                        <a:pt x="47" y="17"/>
                      </a:cubicBezTo>
                      <a:cubicBezTo>
                        <a:pt x="69" y="8"/>
                        <a:pt x="93" y="4"/>
                        <a:pt x="117" y="2"/>
                      </a:cubicBezTo>
                      <a:cubicBezTo>
                        <a:pt x="121" y="0"/>
                        <a:pt x="127" y="3"/>
                        <a:pt x="131" y="0"/>
                      </a:cubicBezTo>
                      <a:cubicBezTo>
                        <a:pt x="141" y="0"/>
                        <a:pt x="150" y="0"/>
                        <a:pt x="160" y="0"/>
                      </a:cubicBezTo>
                      <a:cubicBezTo>
                        <a:pt x="165" y="2"/>
                        <a:pt x="169" y="2"/>
                        <a:pt x="174" y="0"/>
                      </a:cubicBezTo>
                      <a:cubicBezTo>
                        <a:pt x="179" y="0"/>
                        <a:pt x="184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428" name="Google Shape;1428;p4"/>
                <p:cNvSpPr/>
                <p:nvPr/>
              </p:nvSpPr>
              <p:spPr>
                <a:xfrm>
                  <a:off x="2046288" y="6362700"/>
                  <a:ext cx="390525" cy="160338"/>
                </a:xfrm>
                <a:custGeom>
                  <a:rect b="b" l="l" r="r" t="t"/>
                  <a:pathLst>
                    <a:path extrusionOk="0" h="123" w="301">
                      <a:moveTo>
                        <a:pt x="114" y="120"/>
                      </a:moveTo>
                      <a:cubicBezTo>
                        <a:pt x="83" y="118"/>
                        <a:pt x="53" y="112"/>
                        <a:pt x="26" y="97"/>
                      </a:cubicBezTo>
                      <a:cubicBezTo>
                        <a:pt x="9" y="89"/>
                        <a:pt x="0" y="77"/>
                        <a:pt x="1" y="57"/>
                      </a:cubicBezTo>
                      <a:cubicBezTo>
                        <a:pt x="3" y="39"/>
                        <a:pt x="2" y="21"/>
                        <a:pt x="2" y="3"/>
                      </a:cubicBezTo>
                      <a:cubicBezTo>
                        <a:pt x="52" y="44"/>
                        <a:pt x="112" y="45"/>
                        <a:pt x="172" y="44"/>
                      </a:cubicBezTo>
                      <a:cubicBezTo>
                        <a:pt x="191" y="43"/>
                        <a:pt x="209" y="40"/>
                        <a:pt x="228" y="38"/>
                      </a:cubicBezTo>
                      <a:cubicBezTo>
                        <a:pt x="235" y="41"/>
                        <a:pt x="240" y="37"/>
                        <a:pt x="245" y="33"/>
                      </a:cubicBezTo>
                      <a:cubicBezTo>
                        <a:pt x="264" y="26"/>
                        <a:pt x="285" y="20"/>
                        <a:pt x="300" y="0"/>
                      </a:cubicBezTo>
                      <a:cubicBezTo>
                        <a:pt x="300" y="25"/>
                        <a:pt x="301" y="48"/>
                        <a:pt x="300" y="71"/>
                      </a:cubicBezTo>
                      <a:cubicBezTo>
                        <a:pt x="299" y="84"/>
                        <a:pt x="289" y="90"/>
                        <a:pt x="279" y="96"/>
                      </a:cubicBezTo>
                      <a:cubicBezTo>
                        <a:pt x="253" y="111"/>
                        <a:pt x="224" y="116"/>
                        <a:pt x="195" y="120"/>
                      </a:cubicBezTo>
                      <a:cubicBezTo>
                        <a:pt x="192" y="120"/>
                        <a:pt x="187" y="118"/>
                        <a:pt x="185" y="123"/>
                      </a:cubicBezTo>
                      <a:cubicBezTo>
                        <a:pt x="181" y="123"/>
                        <a:pt x="176" y="123"/>
                        <a:pt x="171" y="123"/>
                      </a:cubicBezTo>
                      <a:cubicBezTo>
                        <a:pt x="166" y="120"/>
                        <a:pt x="162" y="120"/>
                        <a:pt x="157" y="123"/>
                      </a:cubicBezTo>
                      <a:cubicBezTo>
                        <a:pt x="147" y="123"/>
                        <a:pt x="138" y="123"/>
                        <a:pt x="128" y="123"/>
                      </a:cubicBezTo>
                      <a:cubicBezTo>
                        <a:pt x="124" y="119"/>
                        <a:pt x="118" y="123"/>
                        <a:pt x="114" y="120"/>
                      </a:cubicBez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429" name="Google Shape;1429;p4"/>
                <p:cNvSpPr/>
                <p:nvPr/>
              </p:nvSpPr>
              <p:spPr>
                <a:xfrm>
                  <a:off x="2193926" y="6049963"/>
                  <a:ext cx="19050" cy="4763"/>
                </a:xfrm>
                <a:custGeom>
                  <a:rect b="b" l="l" r="r" t="t"/>
                  <a:pathLst>
                    <a:path extrusionOk="0" h="4" w="14">
                      <a:moveTo>
                        <a:pt x="14" y="0"/>
                      </a:moveTo>
                      <a:cubicBezTo>
                        <a:pt x="10" y="4"/>
                        <a:pt x="5" y="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5" y="0"/>
                        <a:pt x="10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430" name="Google Shape;1430;p4"/>
                <p:cNvSpPr/>
                <p:nvPr/>
              </p:nvSpPr>
              <p:spPr>
                <a:xfrm>
                  <a:off x="2249488" y="6049963"/>
                  <a:ext cx="19050" cy="4763"/>
                </a:xfrm>
                <a:custGeom>
                  <a:rect b="b" l="l" r="r" t="t"/>
                  <a:pathLst>
                    <a:path extrusionOk="0" h="4" w="14">
                      <a:moveTo>
                        <a:pt x="14" y="0"/>
                      </a:moveTo>
                      <a:cubicBezTo>
                        <a:pt x="9" y="4"/>
                        <a:pt x="5" y="4"/>
                        <a:pt x="0" y="0"/>
                      </a:cubicBezTo>
                      <a:cubicBezTo>
                        <a:pt x="5" y="0"/>
                        <a:pt x="9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431" name="Google Shape;1431;p4"/>
                <p:cNvSpPr/>
                <p:nvPr/>
              </p:nvSpPr>
              <p:spPr>
                <a:xfrm>
                  <a:off x="2193926" y="6516688"/>
                  <a:ext cx="19050" cy="6350"/>
                </a:xfrm>
                <a:custGeom>
                  <a:rect b="b" l="l" r="r" t="t"/>
                  <a:pathLst>
                    <a:path extrusionOk="0" h="5" w="14">
                      <a:moveTo>
                        <a:pt x="0" y="2"/>
                      </a:moveTo>
                      <a:cubicBezTo>
                        <a:pt x="5" y="2"/>
                        <a:pt x="10" y="0"/>
                        <a:pt x="14" y="5"/>
                      </a:cubicBezTo>
                      <a:cubicBezTo>
                        <a:pt x="10" y="5"/>
                        <a:pt x="5" y="5"/>
                        <a:pt x="0" y="5"/>
                      </a:cubicBezTo>
                      <a:cubicBezTo>
                        <a:pt x="0" y="4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432" name="Google Shape;1432;p4"/>
                <p:cNvSpPr/>
                <p:nvPr/>
              </p:nvSpPr>
              <p:spPr>
                <a:xfrm>
                  <a:off x="2249488" y="6516688"/>
                  <a:ext cx="19050" cy="6350"/>
                </a:xfrm>
                <a:custGeom>
                  <a:rect b="b" l="l" r="r" t="t"/>
                  <a:pathLst>
                    <a:path extrusionOk="0" h="5" w="14">
                      <a:moveTo>
                        <a:pt x="0" y="5"/>
                      </a:moveTo>
                      <a:cubicBezTo>
                        <a:pt x="5" y="1"/>
                        <a:pt x="9" y="0"/>
                        <a:pt x="14" y="5"/>
                      </a:cubicBezTo>
                      <a:cubicBezTo>
                        <a:pt x="9" y="5"/>
                        <a:pt x="5" y="5"/>
                        <a:pt x="0" y="5"/>
                      </a:cubicBez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433" name="Google Shape;1433;p4"/>
                <p:cNvSpPr/>
                <p:nvPr/>
              </p:nvSpPr>
              <p:spPr>
                <a:xfrm>
                  <a:off x="2046288" y="6224588"/>
                  <a:ext cx="393700" cy="163513"/>
                </a:xfrm>
                <a:custGeom>
                  <a:rect b="b" l="l" r="r" t="t"/>
                  <a:pathLst>
                    <a:path extrusionOk="0" h="126" w="303">
                      <a:moveTo>
                        <a:pt x="2" y="2"/>
                      </a:moveTo>
                      <a:cubicBezTo>
                        <a:pt x="55" y="62"/>
                        <a:pt x="256" y="57"/>
                        <a:pt x="301" y="0"/>
                      </a:cubicBezTo>
                      <a:cubicBezTo>
                        <a:pt x="300" y="27"/>
                        <a:pt x="303" y="51"/>
                        <a:pt x="299" y="74"/>
                      </a:cubicBezTo>
                      <a:cubicBezTo>
                        <a:pt x="298" y="84"/>
                        <a:pt x="290" y="90"/>
                        <a:pt x="281" y="95"/>
                      </a:cubicBezTo>
                      <a:cubicBezTo>
                        <a:pt x="258" y="110"/>
                        <a:pt x="231" y="115"/>
                        <a:pt x="204" y="119"/>
                      </a:cubicBezTo>
                      <a:cubicBezTo>
                        <a:pt x="150" y="126"/>
                        <a:pt x="97" y="124"/>
                        <a:pt x="45" y="106"/>
                      </a:cubicBezTo>
                      <a:cubicBezTo>
                        <a:pt x="38" y="104"/>
                        <a:pt x="31" y="101"/>
                        <a:pt x="24" y="97"/>
                      </a:cubicBezTo>
                      <a:cubicBezTo>
                        <a:pt x="9" y="89"/>
                        <a:pt x="0" y="77"/>
                        <a:pt x="1" y="58"/>
                      </a:cubicBezTo>
                      <a:cubicBezTo>
                        <a:pt x="3" y="40"/>
                        <a:pt x="2" y="22"/>
                        <a:pt x="2" y="2"/>
                      </a:cubicBez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434" name="Google Shape;1434;p4"/>
                <p:cNvSpPr/>
                <p:nvPr/>
              </p:nvSpPr>
              <p:spPr>
                <a:xfrm>
                  <a:off x="2341563" y="6405563"/>
                  <a:ext cx="22225" cy="19050"/>
                </a:xfrm>
                <a:custGeom>
                  <a:rect b="b" l="l" r="r" t="t"/>
                  <a:pathLst>
                    <a:path extrusionOk="0" h="15" w="17">
                      <a:moveTo>
                        <a:pt x="17" y="0"/>
                      </a:moveTo>
                      <a:cubicBezTo>
                        <a:pt x="12" y="4"/>
                        <a:pt x="9" y="15"/>
                        <a:pt x="0" y="5"/>
                      </a:cubicBezTo>
                      <a:cubicBezTo>
                        <a:pt x="6" y="3"/>
                        <a:pt x="11" y="2"/>
                        <a:pt x="17" y="0"/>
                      </a:cubicBez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435" name="Google Shape;1435;p4"/>
                <p:cNvSpPr/>
                <p:nvPr/>
              </p:nvSpPr>
              <p:spPr>
                <a:xfrm>
                  <a:off x="2392363" y="6084888"/>
                  <a:ext cx="14288" cy="15875"/>
                </a:xfrm>
                <a:custGeom>
                  <a:rect b="b" l="l" r="r" t="t"/>
                  <a:pathLst>
                    <a:path extrusionOk="0" h="12" w="11">
                      <a:moveTo>
                        <a:pt x="0" y="6"/>
                      </a:moveTo>
                      <a:cubicBezTo>
                        <a:pt x="3" y="5"/>
                        <a:pt x="7" y="0"/>
                        <a:pt x="10" y="5"/>
                      </a:cubicBezTo>
                      <a:cubicBezTo>
                        <a:pt x="11" y="6"/>
                        <a:pt x="10" y="8"/>
                        <a:pt x="10" y="9"/>
                      </a:cubicBezTo>
                      <a:cubicBezTo>
                        <a:pt x="6" y="12"/>
                        <a:pt x="3" y="7"/>
                        <a:pt x="0" y="6"/>
                      </a:cubicBez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436" name="Google Shape;1436;p4"/>
                <p:cNvSpPr/>
                <p:nvPr/>
              </p:nvSpPr>
              <p:spPr>
                <a:xfrm>
                  <a:off x="2392363" y="6470650"/>
                  <a:ext cx="14288" cy="17463"/>
                </a:xfrm>
                <a:custGeom>
                  <a:rect b="b" l="l" r="r" t="t"/>
                  <a:pathLst>
                    <a:path extrusionOk="0" h="13" w="11">
                      <a:moveTo>
                        <a:pt x="0" y="7"/>
                      </a:moveTo>
                      <a:cubicBezTo>
                        <a:pt x="3" y="5"/>
                        <a:pt x="6" y="0"/>
                        <a:pt x="10" y="4"/>
                      </a:cubicBezTo>
                      <a:cubicBezTo>
                        <a:pt x="10" y="4"/>
                        <a:pt x="11" y="7"/>
                        <a:pt x="10" y="7"/>
                      </a:cubicBezTo>
                      <a:cubicBezTo>
                        <a:pt x="7" y="13"/>
                        <a:pt x="3" y="8"/>
                        <a:pt x="0" y="7"/>
                      </a:cubicBez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437" name="Google Shape;1437;p4"/>
                <p:cNvSpPr/>
                <p:nvPr/>
              </p:nvSpPr>
              <p:spPr>
                <a:xfrm>
                  <a:off x="1706563" y="5575300"/>
                  <a:ext cx="1139825" cy="939800"/>
                </a:xfrm>
                <a:custGeom>
                  <a:rect b="b" l="l" r="r" t="t"/>
                  <a:pathLst>
                    <a:path extrusionOk="0" h="723" w="877">
                      <a:moveTo>
                        <a:pt x="203" y="536"/>
                      </a:moveTo>
                      <a:cubicBezTo>
                        <a:pt x="197" y="537"/>
                        <a:pt x="198" y="543"/>
                        <a:pt x="198" y="548"/>
                      </a:cubicBezTo>
                      <a:cubicBezTo>
                        <a:pt x="196" y="556"/>
                        <a:pt x="196" y="565"/>
                        <a:pt x="193" y="573"/>
                      </a:cubicBezTo>
                      <a:cubicBezTo>
                        <a:pt x="188" y="592"/>
                        <a:pt x="190" y="607"/>
                        <a:pt x="205" y="622"/>
                      </a:cubicBezTo>
                      <a:cubicBezTo>
                        <a:pt x="225" y="640"/>
                        <a:pt x="224" y="677"/>
                        <a:pt x="206" y="697"/>
                      </a:cubicBezTo>
                      <a:cubicBezTo>
                        <a:pt x="185" y="719"/>
                        <a:pt x="154" y="723"/>
                        <a:pt x="128" y="705"/>
                      </a:cubicBezTo>
                      <a:cubicBezTo>
                        <a:pt x="105" y="689"/>
                        <a:pt x="97" y="657"/>
                        <a:pt x="113" y="632"/>
                      </a:cubicBezTo>
                      <a:cubicBezTo>
                        <a:pt x="122" y="617"/>
                        <a:pt x="121" y="606"/>
                        <a:pt x="115" y="590"/>
                      </a:cubicBezTo>
                      <a:cubicBezTo>
                        <a:pt x="99" y="551"/>
                        <a:pt x="89" y="510"/>
                        <a:pt x="82" y="469"/>
                      </a:cubicBezTo>
                      <a:cubicBezTo>
                        <a:pt x="79" y="456"/>
                        <a:pt x="74" y="448"/>
                        <a:pt x="61" y="444"/>
                      </a:cubicBezTo>
                      <a:cubicBezTo>
                        <a:pt x="21" y="430"/>
                        <a:pt x="0" y="395"/>
                        <a:pt x="7" y="361"/>
                      </a:cubicBezTo>
                      <a:cubicBezTo>
                        <a:pt x="14" y="319"/>
                        <a:pt x="44" y="296"/>
                        <a:pt x="89" y="297"/>
                      </a:cubicBezTo>
                      <a:cubicBezTo>
                        <a:pt x="99" y="297"/>
                        <a:pt x="104" y="292"/>
                        <a:pt x="108" y="285"/>
                      </a:cubicBezTo>
                      <a:cubicBezTo>
                        <a:pt x="141" y="219"/>
                        <a:pt x="182" y="159"/>
                        <a:pt x="231" y="103"/>
                      </a:cubicBezTo>
                      <a:cubicBezTo>
                        <a:pt x="237" y="95"/>
                        <a:pt x="238" y="88"/>
                        <a:pt x="236" y="79"/>
                      </a:cubicBezTo>
                      <a:cubicBezTo>
                        <a:pt x="230" y="48"/>
                        <a:pt x="242" y="22"/>
                        <a:pt x="268" y="12"/>
                      </a:cubicBezTo>
                      <a:cubicBezTo>
                        <a:pt x="296" y="0"/>
                        <a:pt x="322" y="8"/>
                        <a:pt x="340" y="35"/>
                      </a:cubicBezTo>
                      <a:cubicBezTo>
                        <a:pt x="346" y="44"/>
                        <a:pt x="353" y="46"/>
                        <a:pt x="362" y="46"/>
                      </a:cubicBezTo>
                      <a:cubicBezTo>
                        <a:pt x="422" y="46"/>
                        <a:pt x="481" y="53"/>
                        <a:pt x="541" y="61"/>
                      </a:cubicBezTo>
                      <a:cubicBezTo>
                        <a:pt x="554" y="63"/>
                        <a:pt x="562" y="59"/>
                        <a:pt x="569" y="49"/>
                      </a:cubicBezTo>
                      <a:cubicBezTo>
                        <a:pt x="594" y="16"/>
                        <a:pt x="631" y="6"/>
                        <a:pt x="665" y="23"/>
                      </a:cubicBezTo>
                      <a:cubicBezTo>
                        <a:pt x="698" y="39"/>
                        <a:pt x="714" y="73"/>
                        <a:pt x="703" y="112"/>
                      </a:cubicBezTo>
                      <a:cubicBezTo>
                        <a:pt x="700" y="125"/>
                        <a:pt x="702" y="134"/>
                        <a:pt x="712" y="143"/>
                      </a:cubicBezTo>
                      <a:cubicBezTo>
                        <a:pt x="740" y="172"/>
                        <a:pt x="765" y="203"/>
                        <a:pt x="786" y="237"/>
                      </a:cubicBezTo>
                      <a:cubicBezTo>
                        <a:pt x="792" y="246"/>
                        <a:pt x="797" y="248"/>
                        <a:pt x="807" y="247"/>
                      </a:cubicBezTo>
                      <a:cubicBezTo>
                        <a:pt x="836" y="244"/>
                        <a:pt x="859" y="259"/>
                        <a:pt x="868" y="283"/>
                      </a:cubicBezTo>
                      <a:cubicBezTo>
                        <a:pt x="877" y="310"/>
                        <a:pt x="870" y="335"/>
                        <a:pt x="846" y="351"/>
                      </a:cubicBezTo>
                      <a:cubicBezTo>
                        <a:pt x="833" y="359"/>
                        <a:pt x="829" y="369"/>
                        <a:pt x="830" y="382"/>
                      </a:cubicBezTo>
                      <a:cubicBezTo>
                        <a:pt x="831" y="439"/>
                        <a:pt x="828" y="496"/>
                        <a:pt x="815" y="551"/>
                      </a:cubicBezTo>
                      <a:cubicBezTo>
                        <a:pt x="812" y="564"/>
                        <a:pt x="817" y="572"/>
                        <a:pt x="826" y="581"/>
                      </a:cubicBezTo>
                      <a:cubicBezTo>
                        <a:pt x="855" y="609"/>
                        <a:pt x="860" y="650"/>
                        <a:pt x="837" y="680"/>
                      </a:cubicBezTo>
                      <a:cubicBezTo>
                        <a:pt x="814" y="712"/>
                        <a:pt x="775" y="720"/>
                        <a:pt x="739" y="702"/>
                      </a:cubicBezTo>
                      <a:cubicBezTo>
                        <a:pt x="702" y="683"/>
                        <a:pt x="689" y="634"/>
                        <a:pt x="713" y="597"/>
                      </a:cubicBezTo>
                      <a:cubicBezTo>
                        <a:pt x="720" y="585"/>
                        <a:pt x="721" y="577"/>
                        <a:pt x="712" y="565"/>
                      </a:cubicBezTo>
                      <a:cubicBezTo>
                        <a:pt x="697" y="545"/>
                        <a:pt x="684" y="524"/>
                        <a:pt x="670" y="503"/>
                      </a:cubicBezTo>
                      <a:cubicBezTo>
                        <a:pt x="607" y="420"/>
                        <a:pt x="607" y="420"/>
                        <a:pt x="607" y="420"/>
                      </a:cubicBezTo>
                      <a:cubicBezTo>
                        <a:pt x="579" y="385"/>
                        <a:pt x="550" y="352"/>
                        <a:pt x="523" y="318"/>
                      </a:cubicBezTo>
                      <a:cubicBezTo>
                        <a:pt x="513" y="307"/>
                        <a:pt x="503" y="301"/>
                        <a:pt x="491" y="303"/>
                      </a:cubicBezTo>
                      <a:cubicBezTo>
                        <a:pt x="410" y="310"/>
                        <a:pt x="332" y="319"/>
                        <a:pt x="255" y="337"/>
                      </a:cubicBezTo>
                      <a:cubicBezTo>
                        <a:pt x="242" y="340"/>
                        <a:pt x="236" y="347"/>
                        <a:pt x="233" y="359"/>
                      </a:cubicBezTo>
                      <a:cubicBezTo>
                        <a:pt x="226" y="399"/>
                        <a:pt x="218" y="439"/>
                        <a:pt x="210" y="479"/>
                      </a:cubicBezTo>
                      <a:moveTo>
                        <a:pt x="742" y="278"/>
                      </a:moveTo>
                      <a:cubicBezTo>
                        <a:pt x="750" y="277"/>
                        <a:pt x="760" y="281"/>
                        <a:pt x="765" y="272"/>
                      </a:cubicBezTo>
                      <a:cubicBezTo>
                        <a:pt x="768" y="266"/>
                        <a:pt x="766" y="261"/>
                        <a:pt x="763" y="257"/>
                      </a:cubicBezTo>
                      <a:cubicBezTo>
                        <a:pt x="739" y="223"/>
                        <a:pt x="715" y="190"/>
                        <a:pt x="685" y="161"/>
                      </a:cubicBezTo>
                      <a:cubicBezTo>
                        <a:pt x="680" y="155"/>
                        <a:pt x="675" y="154"/>
                        <a:pt x="667" y="157"/>
                      </a:cubicBezTo>
                      <a:cubicBezTo>
                        <a:pt x="633" y="173"/>
                        <a:pt x="601" y="168"/>
                        <a:pt x="575" y="139"/>
                      </a:cubicBezTo>
                      <a:cubicBezTo>
                        <a:pt x="567" y="132"/>
                        <a:pt x="559" y="130"/>
                        <a:pt x="550" y="133"/>
                      </a:cubicBezTo>
                      <a:cubicBezTo>
                        <a:pt x="517" y="146"/>
                        <a:pt x="485" y="158"/>
                        <a:pt x="452" y="170"/>
                      </a:cubicBezTo>
                      <a:cubicBezTo>
                        <a:pt x="440" y="174"/>
                        <a:pt x="437" y="180"/>
                        <a:pt x="447" y="191"/>
                      </a:cubicBezTo>
                      <a:cubicBezTo>
                        <a:pt x="469" y="213"/>
                        <a:pt x="490" y="236"/>
                        <a:pt x="512" y="259"/>
                      </a:cubicBezTo>
                      <a:cubicBezTo>
                        <a:pt x="518" y="266"/>
                        <a:pt x="526" y="270"/>
                        <a:pt x="536" y="270"/>
                      </a:cubicBezTo>
                      <a:cubicBezTo>
                        <a:pt x="605" y="270"/>
                        <a:pt x="673" y="269"/>
                        <a:pt x="742" y="278"/>
                      </a:cubicBezTo>
                      <a:close/>
                      <a:moveTo>
                        <a:pt x="591" y="300"/>
                      </a:moveTo>
                      <a:cubicBezTo>
                        <a:pt x="591" y="300"/>
                        <a:pt x="591" y="300"/>
                        <a:pt x="591" y="300"/>
                      </a:cubicBezTo>
                      <a:cubicBezTo>
                        <a:pt x="584" y="300"/>
                        <a:pt x="578" y="300"/>
                        <a:pt x="571" y="300"/>
                      </a:cubicBezTo>
                      <a:cubicBezTo>
                        <a:pt x="566" y="300"/>
                        <a:pt x="560" y="300"/>
                        <a:pt x="558" y="306"/>
                      </a:cubicBezTo>
                      <a:cubicBezTo>
                        <a:pt x="556" y="311"/>
                        <a:pt x="560" y="315"/>
                        <a:pt x="563" y="318"/>
                      </a:cubicBezTo>
                      <a:cubicBezTo>
                        <a:pt x="595" y="353"/>
                        <a:pt x="623" y="389"/>
                        <a:pt x="651" y="427"/>
                      </a:cubicBezTo>
                      <a:cubicBezTo>
                        <a:pt x="659" y="438"/>
                        <a:pt x="665" y="437"/>
                        <a:pt x="675" y="429"/>
                      </a:cubicBezTo>
                      <a:cubicBezTo>
                        <a:pt x="704" y="404"/>
                        <a:pt x="731" y="376"/>
                        <a:pt x="757" y="348"/>
                      </a:cubicBezTo>
                      <a:cubicBezTo>
                        <a:pt x="765" y="339"/>
                        <a:pt x="763" y="332"/>
                        <a:pt x="760" y="322"/>
                      </a:cubicBezTo>
                      <a:cubicBezTo>
                        <a:pt x="756" y="312"/>
                        <a:pt x="749" y="308"/>
                        <a:pt x="738" y="308"/>
                      </a:cubicBezTo>
                      <a:cubicBezTo>
                        <a:pt x="689" y="305"/>
                        <a:pt x="640" y="302"/>
                        <a:pt x="591" y="300"/>
                      </a:cubicBezTo>
                      <a:close/>
                      <a:moveTo>
                        <a:pt x="800" y="403"/>
                      </a:moveTo>
                      <a:cubicBezTo>
                        <a:pt x="800" y="393"/>
                        <a:pt x="800" y="383"/>
                        <a:pt x="800" y="373"/>
                      </a:cubicBezTo>
                      <a:cubicBezTo>
                        <a:pt x="800" y="368"/>
                        <a:pt x="800" y="362"/>
                        <a:pt x="794" y="359"/>
                      </a:cubicBezTo>
                      <a:cubicBezTo>
                        <a:pt x="787" y="357"/>
                        <a:pt x="784" y="363"/>
                        <a:pt x="781" y="367"/>
                      </a:cubicBezTo>
                      <a:cubicBezTo>
                        <a:pt x="754" y="399"/>
                        <a:pt x="724" y="428"/>
                        <a:pt x="692" y="455"/>
                      </a:cubicBezTo>
                      <a:cubicBezTo>
                        <a:pt x="684" y="462"/>
                        <a:pt x="682" y="468"/>
                        <a:pt x="689" y="477"/>
                      </a:cubicBezTo>
                      <a:cubicBezTo>
                        <a:pt x="707" y="502"/>
                        <a:pt x="725" y="527"/>
                        <a:pt x="741" y="553"/>
                      </a:cubicBezTo>
                      <a:cubicBezTo>
                        <a:pt x="749" y="566"/>
                        <a:pt x="760" y="562"/>
                        <a:pt x="771" y="562"/>
                      </a:cubicBezTo>
                      <a:cubicBezTo>
                        <a:pt x="782" y="561"/>
                        <a:pt x="784" y="553"/>
                        <a:pt x="785" y="544"/>
                      </a:cubicBezTo>
                      <a:cubicBezTo>
                        <a:pt x="795" y="497"/>
                        <a:pt x="799" y="450"/>
                        <a:pt x="800" y="403"/>
                      </a:cubicBezTo>
                      <a:close/>
                      <a:moveTo>
                        <a:pt x="257" y="305"/>
                      </a:moveTo>
                      <a:cubicBezTo>
                        <a:pt x="259" y="305"/>
                        <a:pt x="260" y="305"/>
                        <a:pt x="261" y="304"/>
                      </a:cubicBezTo>
                      <a:cubicBezTo>
                        <a:pt x="329" y="289"/>
                        <a:pt x="397" y="280"/>
                        <a:pt x="467" y="274"/>
                      </a:cubicBezTo>
                      <a:cubicBezTo>
                        <a:pt x="470" y="274"/>
                        <a:pt x="475" y="274"/>
                        <a:pt x="477" y="270"/>
                      </a:cubicBezTo>
                      <a:cubicBezTo>
                        <a:pt x="478" y="265"/>
                        <a:pt x="474" y="263"/>
                        <a:pt x="471" y="260"/>
                      </a:cubicBezTo>
                      <a:cubicBezTo>
                        <a:pt x="453" y="241"/>
                        <a:pt x="434" y="223"/>
                        <a:pt x="417" y="204"/>
                      </a:cubicBezTo>
                      <a:cubicBezTo>
                        <a:pt x="407" y="194"/>
                        <a:pt x="399" y="193"/>
                        <a:pt x="387" y="198"/>
                      </a:cubicBezTo>
                      <a:cubicBezTo>
                        <a:pt x="346" y="218"/>
                        <a:pt x="306" y="240"/>
                        <a:pt x="267" y="262"/>
                      </a:cubicBezTo>
                      <a:cubicBezTo>
                        <a:pt x="253" y="269"/>
                        <a:pt x="249" y="281"/>
                        <a:pt x="247" y="294"/>
                      </a:cubicBezTo>
                      <a:cubicBezTo>
                        <a:pt x="246" y="302"/>
                        <a:pt x="249" y="306"/>
                        <a:pt x="257" y="305"/>
                      </a:cubicBezTo>
                      <a:close/>
                      <a:moveTo>
                        <a:pt x="553" y="98"/>
                      </a:moveTo>
                      <a:cubicBezTo>
                        <a:pt x="549" y="96"/>
                        <a:pt x="549" y="94"/>
                        <a:pt x="547" y="94"/>
                      </a:cubicBezTo>
                      <a:cubicBezTo>
                        <a:pt x="485" y="83"/>
                        <a:pt x="422" y="77"/>
                        <a:pt x="359" y="79"/>
                      </a:cubicBezTo>
                      <a:cubicBezTo>
                        <a:pt x="353" y="79"/>
                        <a:pt x="348" y="79"/>
                        <a:pt x="346" y="86"/>
                      </a:cubicBezTo>
                      <a:cubicBezTo>
                        <a:pt x="344" y="92"/>
                        <a:pt x="349" y="95"/>
                        <a:pt x="353" y="99"/>
                      </a:cubicBezTo>
                      <a:cubicBezTo>
                        <a:pt x="369" y="115"/>
                        <a:pt x="386" y="130"/>
                        <a:pt x="402" y="145"/>
                      </a:cubicBezTo>
                      <a:cubicBezTo>
                        <a:pt x="408" y="151"/>
                        <a:pt x="413" y="152"/>
                        <a:pt x="420" y="149"/>
                      </a:cubicBezTo>
                      <a:cubicBezTo>
                        <a:pt x="463" y="132"/>
                        <a:pt x="507" y="116"/>
                        <a:pt x="553" y="98"/>
                      </a:cubicBezTo>
                      <a:close/>
                      <a:moveTo>
                        <a:pt x="256" y="125"/>
                      </a:moveTo>
                      <a:cubicBezTo>
                        <a:pt x="218" y="157"/>
                        <a:pt x="137" y="282"/>
                        <a:pt x="134" y="312"/>
                      </a:cubicBezTo>
                      <a:cubicBezTo>
                        <a:pt x="162" y="292"/>
                        <a:pt x="189" y="274"/>
                        <a:pt x="217" y="255"/>
                      </a:cubicBezTo>
                      <a:cubicBezTo>
                        <a:pt x="222" y="251"/>
                        <a:pt x="225" y="247"/>
                        <a:pt x="227" y="241"/>
                      </a:cubicBezTo>
                      <a:cubicBezTo>
                        <a:pt x="236" y="204"/>
                        <a:pt x="246" y="166"/>
                        <a:pt x="256" y="125"/>
                      </a:cubicBezTo>
                      <a:close/>
                      <a:moveTo>
                        <a:pt x="261" y="230"/>
                      </a:moveTo>
                      <a:cubicBezTo>
                        <a:pt x="300" y="207"/>
                        <a:pt x="334" y="189"/>
                        <a:pt x="370" y="173"/>
                      </a:cubicBezTo>
                      <a:cubicBezTo>
                        <a:pt x="377" y="169"/>
                        <a:pt x="378" y="165"/>
                        <a:pt x="372" y="159"/>
                      </a:cubicBezTo>
                      <a:cubicBezTo>
                        <a:pt x="359" y="148"/>
                        <a:pt x="346" y="136"/>
                        <a:pt x="334" y="124"/>
                      </a:cubicBezTo>
                      <a:cubicBezTo>
                        <a:pt x="320" y="111"/>
                        <a:pt x="293" y="116"/>
                        <a:pt x="287" y="133"/>
                      </a:cubicBezTo>
                      <a:cubicBezTo>
                        <a:pt x="278" y="163"/>
                        <a:pt x="271" y="194"/>
                        <a:pt x="261" y="230"/>
                      </a:cubicBezTo>
                      <a:close/>
                      <a:moveTo>
                        <a:pt x="155" y="602"/>
                      </a:moveTo>
                      <a:cubicBezTo>
                        <a:pt x="164" y="569"/>
                        <a:pt x="170" y="539"/>
                        <a:pt x="171" y="509"/>
                      </a:cubicBezTo>
                      <a:cubicBezTo>
                        <a:pt x="172" y="491"/>
                        <a:pt x="151" y="482"/>
                        <a:pt x="141" y="469"/>
                      </a:cubicBezTo>
                      <a:cubicBezTo>
                        <a:pt x="136" y="462"/>
                        <a:pt x="131" y="456"/>
                        <a:pt x="125" y="451"/>
                      </a:cubicBezTo>
                      <a:cubicBezTo>
                        <a:pt x="122" y="447"/>
                        <a:pt x="119" y="440"/>
                        <a:pt x="113" y="443"/>
                      </a:cubicBezTo>
                      <a:cubicBezTo>
                        <a:pt x="107" y="446"/>
                        <a:pt x="110" y="453"/>
                        <a:pt x="111" y="458"/>
                      </a:cubicBezTo>
                      <a:cubicBezTo>
                        <a:pt x="117" y="493"/>
                        <a:pt x="126" y="528"/>
                        <a:pt x="137" y="562"/>
                      </a:cubicBezTo>
                      <a:cubicBezTo>
                        <a:pt x="142" y="574"/>
                        <a:pt x="144" y="587"/>
                        <a:pt x="155" y="602"/>
                      </a:cubicBezTo>
                      <a:close/>
                      <a:moveTo>
                        <a:pt x="201" y="362"/>
                      </a:moveTo>
                      <a:cubicBezTo>
                        <a:pt x="203" y="355"/>
                        <a:pt x="200" y="353"/>
                        <a:pt x="190" y="353"/>
                      </a:cubicBezTo>
                      <a:cubicBezTo>
                        <a:pt x="163" y="355"/>
                        <a:pt x="157" y="373"/>
                        <a:pt x="152" y="395"/>
                      </a:cubicBezTo>
                      <a:cubicBezTo>
                        <a:pt x="145" y="423"/>
                        <a:pt x="148" y="438"/>
                        <a:pt x="171" y="455"/>
                      </a:cubicBezTo>
                      <a:cubicBezTo>
                        <a:pt x="180" y="461"/>
                        <a:pt x="183" y="458"/>
                        <a:pt x="184" y="449"/>
                      </a:cubicBezTo>
                      <a:cubicBezTo>
                        <a:pt x="190" y="421"/>
                        <a:pt x="195" y="392"/>
                        <a:pt x="201" y="362"/>
                      </a:cubicBez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pic>
            <p:nvPicPr>
              <p:cNvPr id="1438" name="Google Shape;1438;p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933744" y="2836658"/>
                <a:ext cx="967013" cy="9670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9" name="Google Shape;1439;p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878965" y="4513142"/>
                <a:ext cx="1076570" cy="10765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440" name="Google Shape;1440;p4"/>
          <p:cNvSpPr/>
          <p:nvPr/>
        </p:nvSpPr>
        <p:spPr>
          <a:xfrm>
            <a:off x="4038600" y="816705"/>
            <a:ext cx="8179672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6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Limitations of MapReduce in Hadoop</a:t>
            </a:r>
            <a:endParaRPr/>
          </a:p>
        </p:txBody>
      </p:sp>
      <p:grpSp>
        <p:nvGrpSpPr>
          <p:cNvPr id="1446" name="Google Shape;1446;p6"/>
          <p:cNvGrpSpPr/>
          <p:nvPr/>
        </p:nvGrpSpPr>
        <p:grpSpPr>
          <a:xfrm>
            <a:off x="3003415" y="2311138"/>
            <a:ext cx="12119428" cy="1810802"/>
            <a:chOff x="3292223" y="2564483"/>
            <a:chExt cx="11549270" cy="1489588"/>
          </a:xfrm>
        </p:grpSpPr>
        <p:sp>
          <p:nvSpPr>
            <p:cNvPr id="1447" name="Google Shape;1447;p6"/>
            <p:cNvSpPr/>
            <p:nvPr/>
          </p:nvSpPr>
          <p:spPr>
            <a:xfrm>
              <a:off x="3292223" y="2564483"/>
              <a:ext cx="11549270" cy="1489588"/>
            </a:xfrm>
            <a:prstGeom prst="homePlate">
              <a:avLst>
                <a:gd fmla="val 50000" name="adj"/>
              </a:avLst>
            </a:prstGeom>
            <a:solidFill>
              <a:srgbClr val="BBD6E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48" name="Google Shape;1448;p6"/>
            <p:cNvSpPr txBox="1"/>
            <p:nvPr/>
          </p:nvSpPr>
          <p:spPr>
            <a:xfrm>
              <a:off x="3791777" y="2759136"/>
              <a:ext cx="10145485" cy="1247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Unsuitable with OLTP 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OLTP requires many short transactions as it works on the batch-oriented framework. </a:t>
              </a:r>
              <a:endParaRPr/>
            </a:p>
          </p:txBody>
        </p:sp>
      </p:grpSp>
      <p:grpSp>
        <p:nvGrpSpPr>
          <p:cNvPr id="1449" name="Google Shape;1449;p6"/>
          <p:cNvGrpSpPr/>
          <p:nvPr/>
        </p:nvGrpSpPr>
        <p:grpSpPr>
          <a:xfrm>
            <a:off x="3003416" y="4117348"/>
            <a:ext cx="12331700" cy="1788162"/>
            <a:chOff x="3314700" y="4102764"/>
            <a:chExt cx="11549270" cy="1489588"/>
          </a:xfrm>
        </p:grpSpPr>
        <p:sp>
          <p:nvSpPr>
            <p:cNvPr id="1450" name="Google Shape;1450;p6"/>
            <p:cNvSpPr/>
            <p:nvPr/>
          </p:nvSpPr>
          <p:spPr>
            <a:xfrm>
              <a:off x="3314700" y="4102764"/>
              <a:ext cx="11549270" cy="1489588"/>
            </a:xfrm>
            <a:prstGeom prst="homePlate">
              <a:avLst>
                <a:gd fmla="val 50000" name="adj"/>
              </a:avLst>
            </a:prstGeom>
            <a:solidFill>
              <a:srgbClr val="FEE59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51" name="Google Shape;1451;p6"/>
            <p:cNvSpPr txBox="1"/>
            <p:nvPr/>
          </p:nvSpPr>
          <p:spPr>
            <a:xfrm>
              <a:off x="3764590" y="4180725"/>
              <a:ext cx="10181173" cy="1263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Unsuitable for processing graphs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Apache graph library processes graphs, which adds additional complexity to the top of MapReduce.</a:t>
              </a:r>
              <a:endParaRPr/>
            </a:p>
          </p:txBody>
        </p:sp>
      </p:grpSp>
      <p:grpSp>
        <p:nvGrpSpPr>
          <p:cNvPr id="1452" name="Google Shape;1452;p6"/>
          <p:cNvGrpSpPr/>
          <p:nvPr/>
        </p:nvGrpSpPr>
        <p:grpSpPr>
          <a:xfrm>
            <a:off x="3003415" y="5902539"/>
            <a:ext cx="12346215" cy="1682234"/>
            <a:chOff x="3227613" y="5336413"/>
            <a:chExt cx="12346215" cy="1682234"/>
          </a:xfrm>
        </p:grpSpPr>
        <p:sp>
          <p:nvSpPr>
            <p:cNvPr id="1453" name="Google Shape;1453;p6"/>
            <p:cNvSpPr/>
            <p:nvPr/>
          </p:nvSpPr>
          <p:spPr>
            <a:xfrm>
              <a:off x="3227613" y="5336413"/>
              <a:ext cx="12346215" cy="1682234"/>
            </a:xfrm>
            <a:prstGeom prst="homePlate">
              <a:avLst>
                <a:gd fmla="val 50000" name="adj"/>
              </a:avLst>
            </a:prstGeom>
            <a:solidFill>
              <a:srgbClr val="FCDCF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54" name="Google Shape;1454;p6"/>
            <p:cNvSpPr txBox="1"/>
            <p:nvPr/>
          </p:nvSpPr>
          <p:spPr>
            <a:xfrm>
              <a:off x="3706506" y="5338541"/>
              <a:ext cx="10181173" cy="15167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Unsuitable for iterative execution </a:t>
              </a:r>
              <a:endParaRPr/>
            </a:p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As it is a stateless execution, MapReduce isn’t useful in cases like k-means that need iterative execution.</a:t>
              </a:r>
              <a:endParaRPr/>
            </a:p>
          </p:txBody>
        </p:sp>
      </p:grpSp>
      <p:cxnSp>
        <p:nvCxnSpPr>
          <p:cNvPr id="1455" name="Google Shape;1455;p6"/>
          <p:cNvCxnSpPr/>
          <p:nvPr/>
        </p:nvCxnSpPr>
        <p:spPr>
          <a:xfrm>
            <a:off x="1604400" y="4093196"/>
            <a:ext cx="125867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456" name="Google Shape;1456;p6"/>
          <p:cNvCxnSpPr/>
          <p:nvPr/>
        </p:nvCxnSpPr>
        <p:spPr>
          <a:xfrm>
            <a:off x="1604400" y="5614692"/>
            <a:ext cx="125867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457" name="Google Shape;1457;p6"/>
          <p:cNvSpPr/>
          <p:nvPr/>
        </p:nvSpPr>
        <p:spPr>
          <a:xfrm flipH="1" rot="5400000">
            <a:off x="172753" y="4851018"/>
            <a:ext cx="5370285" cy="271393"/>
          </a:xfrm>
          <a:prstGeom prst="trapezoid">
            <a:avLst>
              <a:gd fmla="val 41661" name="adj"/>
            </a:avLst>
          </a:prstGeom>
          <a:gradFill>
            <a:gsLst>
              <a:gs pos="0">
                <a:srgbClr val="A5A5A5">
                  <a:alpha val="13333"/>
                </a:srgbClr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8" name="Google Shape;1458;p6"/>
          <p:cNvSpPr/>
          <p:nvPr/>
        </p:nvSpPr>
        <p:spPr>
          <a:xfrm flipH="1" rot="5400000">
            <a:off x="512868" y="4838414"/>
            <a:ext cx="5254173" cy="267574"/>
          </a:xfrm>
          <a:prstGeom prst="rect">
            <a:avLst/>
          </a:prstGeom>
          <a:solidFill>
            <a:srgbClr val="0C0C0C">
              <a:alpha val="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9" name="Google Shape;1459;p6"/>
          <p:cNvSpPr/>
          <p:nvPr/>
        </p:nvSpPr>
        <p:spPr>
          <a:xfrm>
            <a:off x="4038600" y="816705"/>
            <a:ext cx="8179672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0" name="Google Shape;1460;p6"/>
          <p:cNvGrpSpPr/>
          <p:nvPr/>
        </p:nvGrpSpPr>
        <p:grpSpPr>
          <a:xfrm>
            <a:off x="1300111" y="2087563"/>
            <a:ext cx="1919212" cy="5673138"/>
            <a:chOff x="1915684" y="2483891"/>
            <a:chExt cx="1556558" cy="4726701"/>
          </a:xfrm>
        </p:grpSpPr>
        <p:cxnSp>
          <p:nvCxnSpPr>
            <p:cNvPr id="1461" name="Google Shape;1461;p6"/>
            <p:cNvCxnSpPr/>
            <p:nvPr/>
          </p:nvCxnSpPr>
          <p:spPr>
            <a:xfrm>
              <a:off x="1915684" y="5593176"/>
              <a:ext cx="1258670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462" name="Google Shape;1462;p6"/>
            <p:cNvSpPr/>
            <p:nvPr/>
          </p:nvSpPr>
          <p:spPr>
            <a:xfrm>
              <a:off x="2092530" y="4481292"/>
              <a:ext cx="810179" cy="749830"/>
            </a:xfrm>
            <a:custGeom>
              <a:rect b="b" l="l" r="r" t="t"/>
              <a:pathLst>
                <a:path extrusionOk="0" h="828" w="896">
                  <a:moveTo>
                    <a:pt x="0" y="828"/>
                  </a:moveTo>
                  <a:cubicBezTo>
                    <a:pt x="0" y="552"/>
                    <a:pt x="0" y="276"/>
                    <a:pt x="0" y="0"/>
                  </a:cubicBezTo>
                  <a:cubicBezTo>
                    <a:pt x="17" y="0"/>
                    <a:pt x="33" y="0"/>
                    <a:pt x="51" y="0"/>
                  </a:cubicBezTo>
                  <a:cubicBezTo>
                    <a:pt x="51" y="259"/>
                    <a:pt x="51" y="517"/>
                    <a:pt x="51" y="778"/>
                  </a:cubicBezTo>
                  <a:cubicBezTo>
                    <a:pt x="333" y="778"/>
                    <a:pt x="614" y="778"/>
                    <a:pt x="896" y="778"/>
                  </a:cubicBezTo>
                  <a:cubicBezTo>
                    <a:pt x="896" y="796"/>
                    <a:pt x="896" y="811"/>
                    <a:pt x="896" y="828"/>
                  </a:cubicBezTo>
                  <a:cubicBezTo>
                    <a:pt x="598" y="828"/>
                    <a:pt x="300" y="828"/>
                    <a:pt x="0" y="8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63" name="Google Shape;1463;p6"/>
            <p:cNvSpPr/>
            <p:nvPr/>
          </p:nvSpPr>
          <p:spPr>
            <a:xfrm>
              <a:off x="2611527" y="4657811"/>
              <a:ext cx="162941" cy="479771"/>
            </a:xfrm>
            <a:custGeom>
              <a:rect b="b" l="l" r="r" t="t"/>
              <a:pathLst>
                <a:path extrusionOk="0" h="529" w="180">
                  <a:moveTo>
                    <a:pt x="178" y="529"/>
                  </a:moveTo>
                  <a:cubicBezTo>
                    <a:pt x="119" y="529"/>
                    <a:pt x="61" y="529"/>
                    <a:pt x="2" y="529"/>
                  </a:cubicBezTo>
                  <a:cubicBezTo>
                    <a:pt x="1" y="523"/>
                    <a:pt x="0" y="517"/>
                    <a:pt x="0" y="512"/>
                  </a:cubicBezTo>
                  <a:cubicBezTo>
                    <a:pt x="0" y="415"/>
                    <a:pt x="0" y="318"/>
                    <a:pt x="1" y="222"/>
                  </a:cubicBezTo>
                  <a:cubicBezTo>
                    <a:pt x="1" y="216"/>
                    <a:pt x="1" y="208"/>
                    <a:pt x="5" y="203"/>
                  </a:cubicBezTo>
                  <a:cubicBezTo>
                    <a:pt x="47" y="139"/>
                    <a:pt x="90" y="76"/>
                    <a:pt x="133" y="13"/>
                  </a:cubicBezTo>
                  <a:cubicBezTo>
                    <a:pt x="137" y="7"/>
                    <a:pt x="147" y="0"/>
                    <a:pt x="150" y="1"/>
                  </a:cubicBezTo>
                  <a:cubicBezTo>
                    <a:pt x="161" y="7"/>
                    <a:pt x="180" y="6"/>
                    <a:pt x="180" y="27"/>
                  </a:cubicBezTo>
                  <a:cubicBezTo>
                    <a:pt x="179" y="190"/>
                    <a:pt x="179" y="354"/>
                    <a:pt x="179" y="517"/>
                  </a:cubicBezTo>
                  <a:cubicBezTo>
                    <a:pt x="179" y="520"/>
                    <a:pt x="179" y="524"/>
                    <a:pt x="178" y="5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64" name="Google Shape;1464;p6"/>
            <p:cNvSpPr/>
            <p:nvPr/>
          </p:nvSpPr>
          <p:spPr>
            <a:xfrm>
              <a:off x="2400307" y="4778508"/>
              <a:ext cx="161433" cy="359074"/>
            </a:xfrm>
            <a:custGeom>
              <a:rect b="b" l="l" r="r" t="t"/>
              <a:pathLst>
                <a:path extrusionOk="0" h="396" w="179">
                  <a:moveTo>
                    <a:pt x="178" y="396"/>
                  </a:moveTo>
                  <a:cubicBezTo>
                    <a:pt x="118" y="396"/>
                    <a:pt x="60" y="396"/>
                    <a:pt x="0" y="396"/>
                  </a:cubicBezTo>
                  <a:cubicBezTo>
                    <a:pt x="0" y="264"/>
                    <a:pt x="0" y="133"/>
                    <a:pt x="0" y="0"/>
                  </a:cubicBezTo>
                  <a:cubicBezTo>
                    <a:pt x="7" y="3"/>
                    <a:pt x="12" y="4"/>
                    <a:pt x="17" y="6"/>
                  </a:cubicBezTo>
                  <a:cubicBezTo>
                    <a:pt x="65" y="28"/>
                    <a:pt x="112" y="50"/>
                    <a:pt x="160" y="71"/>
                  </a:cubicBezTo>
                  <a:cubicBezTo>
                    <a:pt x="173" y="77"/>
                    <a:pt x="179" y="84"/>
                    <a:pt x="178" y="98"/>
                  </a:cubicBezTo>
                  <a:cubicBezTo>
                    <a:pt x="178" y="197"/>
                    <a:pt x="178" y="295"/>
                    <a:pt x="178" y="3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65" name="Google Shape;1465;p6"/>
            <p:cNvSpPr/>
            <p:nvPr/>
          </p:nvSpPr>
          <p:spPr>
            <a:xfrm>
              <a:off x="2181545" y="4479784"/>
              <a:ext cx="589907" cy="476753"/>
            </a:xfrm>
            <a:custGeom>
              <a:rect b="b" l="l" r="r" t="t"/>
              <a:pathLst>
                <a:path extrusionOk="0" h="525" w="653">
                  <a:moveTo>
                    <a:pt x="552" y="105"/>
                  </a:moveTo>
                  <a:cubicBezTo>
                    <a:pt x="534" y="96"/>
                    <a:pt x="518" y="88"/>
                    <a:pt x="498" y="78"/>
                  </a:cubicBezTo>
                  <a:cubicBezTo>
                    <a:pt x="551" y="51"/>
                    <a:pt x="601" y="26"/>
                    <a:pt x="653" y="0"/>
                  </a:cubicBezTo>
                  <a:cubicBezTo>
                    <a:pt x="653" y="53"/>
                    <a:pt x="653" y="103"/>
                    <a:pt x="653" y="155"/>
                  </a:cubicBezTo>
                  <a:cubicBezTo>
                    <a:pt x="641" y="149"/>
                    <a:pt x="629" y="145"/>
                    <a:pt x="619" y="138"/>
                  </a:cubicBezTo>
                  <a:cubicBezTo>
                    <a:pt x="604" y="128"/>
                    <a:pt x="596" y="131"/>
                    <a:pt x="586" y="146"/>
                  </a:cubicBezTo>
                  <a:cubicBezTo>
                    <a:pt x="542" y="214"/>
                    <a:pt x="496" y="282"/>
                    <a:pt x="451" y="349"/>
                  </a:cubicBezTo>
                  <a:cubicBezTo>
                    <a:pt x="448" y="354"/>
                    <a:pt x="444" y="359"/>
                    <a:pt x="440" y="365"/>
                  </a:cubicBezTo>
                  <a:cubicBezTo>
                    <a:pt x="421" y="357"/>
                    <a:pt x="403" y="349"/>
                    <a:pt x="385" y="340"/>
                  </a:cubicBezTo>
                  <a:cubicBezTo>
                    <a:pt x="327" y="313"/>
                    <a:pt x="269" y="287"/>
                    <a:pt x="212" y="259"/>
                  </a:cubicBezTo>
                  <a:cubicBezTo>
                    <a:pt x="199" y="253"/>
                    <a:pt x="192" y="253"/>
                    <a:pt x="183" y="266"/>
                  </a:cubicBezTo>
                  <a:cubicBezTo>
                    <a:pt x="142" y="330"/>
                    <a:pt x="100" y="393"/>
                    <a:pt x="58" y="457"/>
                  </a:cubicBezTo>
                  <a:cubicBezTo>
                    <a:pt x="43" y="480"/>
                    <a:pt x="26" y="502"/>
                    <a:pt x="8" y="525"/>
                  </a:cubicBezTo>
                  <a:cubicBezTo>
                    <a:pt x="13" y="485"/>
                    <a:pt x="0" y="445"/>
                    <a:pt x="30" y="406"/>
                  </a:cubicBezTo>
                  <a:cubicBezTo>
                    <a:pt x="79" y="342"/>
                    <a:pt x="121" y="273"/>
                    <a:pt x="165" y="206"/>
                  </a:cubicBezTo>
                  <a:cubicBezTo>
                    <a:pt x="168" y="202"/>
                    <a:pt x="170" y="198"/>
                    <a:pt x="174" y="192"/>
                  </a:cubicBezTo>
                  <a:cubicBezTo>
                    <a:pt x="204" y="206"/>
                    <a:pt x="234" y="220"/>
                    <a:pt x="264" y="234"/>
                  </a:cubicBezTo>
                  <a:cubicBezTo>
                    <a:pt x="312" y="256"/>
                    <a:pt x="359" y="277"/>
                    <a:pt x="406" y="300"/>
                  </a:cubicBezTo>
                  <a:cubicBezTo>
                    <a:pt x="415" y="304"/>
                    <a:pt x="422" y="305"/>
                    <a:pt x="429" y="295"/>
                  </a:cubicBezTo>
                  <a:cubicBezTo>
                    <a:pt x="468" y="234"/>
                    <a:pt x="509" y="174"/>
                    <a:pt x="549" y="113"/>
                  </a:cubicBezTo>
                  <a:cubicBezTo>
                    <a:pt x="550" y="112"/>
                    <a:pt x="550" y="109"/>
                    <a:pt x="552" y="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66" name="Google Shape;1466;p6"/>
            <p:cNvSpPr/>
            <p:nvPr/>
          </p:nvSpPr>
          <p:spPr>
            <a:xfrm>
              <a:off x="2187579" y="4808682"/>
              <a:ext cx="161433" cy="327390"/>
            </a:xfrm>
            <a:custGeom>
              <a:rect b="b" l="l" r="r" t="t"/>
              <a:pathLst>
                <a:path extrusionOk="0" h="362" w="179">
                  <a:moveTo>
                    <a:pt x="179" y="2"/>
                  </a:moveTo>
                  <a:cubicBezTo>
                    <a:pt x="179" y="122"/>
                    <a:pt x="179" y="241"/>
                    <a:pt x="179" y="362"/>
                  </a:cubicBezTo>
                  <a:cubicBezTo>
                    <a:pt x="120" y="362"/>
                    <a:pt x="61" y="362"/>
                    <a:pt x="0" y="362"/>
                  </a:cubicBezTo>
                  <a:cubicBezTo>
                    <a:pt x="0" y="330"/>
                    <a:pt x="0" y="298"/>
                    <a:pt x="1" y="266"/>
                  </a:cubicBezTo>
                  <a:cubicBezTo>
                    <a:pt x="1" y="261"/>
                    <a:pt x="5" y="256"/>
                    <a:pt x="8" y="252"/>
                  </a:cubicBezTo>
                  <a:cubicBezTo>
                    <a:pt x="50" y="188"/>
                    <a:pt x="93" y="125"/>
                    <a:pt x="135" y="61"/>
                  </a:cubicBezTo>
                  <a:cubicBezTo>
                    <a:pt x="149" y="41"/>
                    <a:pt x="162" y="21"/>
                    <a:pt x="175" y="0"/>
                  </a:cubicBezTo>
                  <a:cubicBezTo>
                    <a:pt x="176" y="1"/>
                    <a:pt x="178" y="2"/>
                    <a:pt x="179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67" name="Google Shape;1467;p6"/>
            <p:cNvSpPr/>
            <p:nvPr/>
          </p:nvSpPr>
          <p:spPr>
            <a:xfrm>
              <a:off x="2106135" y="6152944"/>
              <a:ext cx="529337" cy="577585"/>
            </a:xfrm>
            <a:custGeom>
              <a:rect b="b" l="l" r="r" t="t"/>
              <a:pathLst>
                <a:path extrusionOk="0" h="294" w="270">
                  <a:moveTo>
                    <a:pt x="147" y="50"/>
                  </a:moveTo>
                  <a:cubicBezTo>
                    <a:pt x="99" y="49"/>
                    <a:pt x="58" y="82"/>
                    <a:pt x="49" y="128"/>
                  </a:cubicBezTo>
                  <a:cubicBezTo>
                    <a:pt x="41" y="177"/>
                    <a:pt x="68" y="224"/>
                    <a:pt x="114" y="239"/>
                  </a:cubicBezTo>
                  <a:cubicBezTo>
                    <a:pt x="159" y="254"/>
                    <a:pt x="208" y="234"/>
                    <a:pt x="231" y="191"/>
                  </a:cubicBezTo>
                  <a:cubicBezTo>
                    <a:pt x="235" y="184"/>
                    <a:pt x="235" y="174"/>
                    <a:pt x="250" y="178"/>
                  </a:cubicBezTo>
                  <a:cubicBezTo>
                    <a:pt x="266" y="182"/>
                    <a:pt x="270" y="187"/>
                    <a:pt x="262" y="201"/>
                  </a:cubicBezTo>
                  <a:cubicBezTo>
                    <a:pt x="257" y="208"/>
                    <a:pt x="255" y="214"/>
                    <a:pt x="263" y="220"/>
                  </a:cubicBezTo>
                  <a:cubicBezTo>
                    <a:pt x="267" y="225"/>
                    <a:pt x="265" y="229"/>
                    <a:pt x="261" y="233"/>
                  </a:cubicBezTo>
                  <a:cubicBezTo>
                    <a:pt x="258" y="237"/>
                    <a:pt x="256" y="241"/>
                    <a:pt x="249" y="239"/>
                  </a:cubicBezTo>
                  <a:cubicBezTo>
                    <a:pt x="234" y="236"/>
                    <a:pt x="212" y="253"/>
                    <a:pt x="210" y="269"/>
                  </a:cubicBezTo>
                  <a:cubicBezTo>
                    <a:pt x="208" y="280"/>
                    <a:pt x="197" y="285"/>
                    <a:pt x="189" y="278"/>
                  </a:cubicBezTo>
                  <a:cubicBezTo>
                    <a:pt x="176" y="269"/>
                    <a:pt x="149" y="273"/>
                    <a:pt x="140" y="285"/>
                  </a:cubicBezTo>
                  <a:cubicBezTo>
                    <a:pt x="133" y="294"/>
                    <a:pt x="121" y="292"/>
                    <a:pt x="117" y="283"/>
                  </a:cubicBezTo>
                  <a:cubicBezTo>
                    <a:pt x="109" y="267"/>
                    <a:pt x="85" y="258"/>
                    <a:pt x="71" y="264"/>
                  </a:cubicBezTo>
                  <a:cubicBezTo>
                    <a:pt x="61" y="268"/>
                    <a:pt x="51" y="260"/>
                    <a:pt x="52" y="250"/>
                  </a:cubicBezTo>
                  <a:cubicBezTo>
                    <a:pt x="54" y="234"/>
                    <a:pt x="38" y="213"/>
                    <a:pt x="22" y="211"/>
                  </a:cubicBezTo>
                  <a:cubicBezTo>
                    <a:pt x="15" y="211"/>
                    <a:pt x="13" y="207"/>
                    <a:pt x="11" y="202"/>
                  </a:cubicBezTo>
                  <a:cubicBezTo>
                    <a:pt x="8" y="197"/>
                    <a:pt x="9" y="193"/>
                    <a:pt x="14" y="188"/>
                  </a:cubicBezTo>
                  <a:cubicBezTo>
                    <a:pt x="23" y="180"/>
                    <a:pt x="19" y="148"/>
                    <a:pt x="8" y="142"/>
                  </a:cubicBezTo>
                  <a:cubicBezTo>
                    <a:pt x="2" y="138"/>
                    <a:pt x="0" y="135"/>
                    <a:pt x="1" y="128"/>
                  </a:cubicBezTo>
                  <a:cubicBezTo>
                    <a:pt x="1" y="120"/>
                    <a:pt x="5" y="119"/>
                    <a:pt x="12" y="117"/>
                  </a:cubicBezTo>
                  <a:cubicBezTo>
                    <a:pt x="24" y="114"/>
                    <a:pt x="35" y="84"/>
                    <a:pt x="28" y="73"/>
                  </a:cubicBezTo>
                  <a:cubicBezTo>
                    <a:pt x="25" y="67"/>
                    <a:pt x="25" y="64"/>
                    <a:pt x="28" y="59"/>
                  </a:cubicBezTo>
                  <a:cubicBezTo>
                    <a:pt x="32" y="54"/>
                    <a:pt x="35" y="51"/>
                    <a:pt x="43" y="54"/>
                  </a:cubicBezTo>
                  <a:cubicBezTo>
                    <a:pt x="56" y="58"/>
                    <a:pt x="81" y="39"/>
                    <a:pt x="80" y="26"/>
                  </a:cubicBezTo>
                  <a:cubicBezTo>
                    <a:pt x="80" y="19"/>
                    <a:pt x="81" y="15"/>
                    <a:pt x="88" y="12"/>
                  </a:cubicBezTo>
                  <a:cubicBezTo>
                    <a:pt x="96" y="8"/>
                    <a:pt x="99" y="11"/>
                    <a:pt x="104" y="17"/>
                  </a:cubicBezTo>
                  <a:cubicBezTo>
                    <a:pt x="110" y="25"/>
                    <a:pt x="145" y="20"/>
                    <a:pt x="149" y="10"/>
                  </a:cubicBezTo>
                  <a:cubicBezTo>
                    <a:pt x="152" y="3"/>
                    <a:pt x="156" y="0"/>
                    <a:pt x="164" y="1"/>
                  </a:cubicBezTo>
                  <a:cubicBezTo>
                    <a:pt x="173" y="3"/>
                    <a:pt x="172" y="9"/>
                    <a:pt x="174" y="16"/>
                  </a:cubicBezTo>
                  <a:cubicBezTo>
                    <a:pt x="178" y="41"/>
                    <a:pt x="172" y="50"/>
                    <a:pt x="147" y="5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68" name="Google Shape;1468;p6"/>
            <p:cNvSpPr/>
            <p:nvPr/>
          </p:nvSpPr>
          <p:spPr>
            <a:xfrm>
              <a:off x="2443863" y="6006825"/>
              <a:ext cx="432843" cy="492119"/>
            </a:xfrm>
            <a:custGeom>
              <a:rect b="b" l="l" r="r" t="t"/>
              <a:pathLst>
                <a:path extrusionOk="0" h="251" w="221">
                  <a:moveTo>
                    <a:pt x="106" y="40"/>
                  </a:moveTo>
                  <a:cubicBezTo>
                    <a:pt x="91" y="35"/>
                    <a:pt x="79" y="31"/>
                    <a:pt x="85" y="16"/>
                  </a:cubicBezTo>
                  <a:cubicBezTo>
                    <a:pt x="92" y="0"/>
                    <a:pt x="107" y="10"/>
                    <a:pt x="119" y="8"/>
                  </a:cubicBezTo>
                  <a:cubicBezTo>
                    <a:pt x="126" y="7"/>
                    <a:pt x="133" y="7"/>
                    <a:pt x="136" y="17"/>
                  </a:cubicBezTo>
                  <a:cubicBezTo>
                    <a:pt x="139" y="31"/>
                    <a:pt x="129" y="35"/>
                    <a:pt x="117" y="39"/>
                  </a:cubicBezTo>
                  <a:cubicBezTo>
                    <a:pt x="126" y="49"/>
                    <a:pt x="139" y="46"/>
                    <a:pt x="148" y="52"/>
                  </a:cubicBezTo>
                  <a:cubicBezTo>
                    <a:pt x="158" y="59"/>
                    <a:pt x="167" y="59"/>
                    <a:pt x="175" y="49"/>
                  </a:cubicBezTo>
                  <a:cubicBezTo>
                    <a:pt x="182" y="41"/>
                    <a:pt x="187" y="50"/>
                    <a:pt x="192" y="54"/>
                  </a:cubicBezTo>
                  <a:cubicBezTo>
                    <a:pt x="197" y="58"/>
                    <a:pt x="201" y="63"/>
                    <a:pt x="196" y="69"/>
                  </a:cubicBezTo>
                  <a:cubicBezTo>
                    <a:pt x="187" y="78"/>
                    <a:pt x="190" y="84"/>
                    <a:pt x="195" y="93"/>
                  </a:cubicBezTo>
                  <a:cubicBezTo>
                    <a:pt x="221" y="137"/>
                    <a:pt x="211" y="189"/>
                    <a:pt x="173" y="221"/>
                  </a:cubicBezTo>
                  <a:cubicBezTo>
                    <a:pt x="137" y="251"/>
                    <a:pt x="83" y="251"/>
                    <a:pt x="46" y="220"/>
                  </a:cubicBezTo>
                  <a:cubicBezTo>
                    <a:pt x="8" y="188"/>
                    <a:pt x="0" y="136"/>
                    <a:pt x="26" y="91"/>
                  </a:cubicBezTo>
                  <a:cubicBezTo>
                    <a:pt x="30" y="85"/>
                    <a:pt x="36" y="80"/>
                    <a:pt x="28" y="73"/>
                  </a:cubicBezTo>
                  <a:cubicBezTo>
                    <a:pt x="19" y="66"/>
                    <a:pt x="22" y="60"/>
                    <a:pt x="29" y="53"/>
                  </a:cubicBezTo>
                  <a:cubicBezTo>
                    <a:pt x="36" y="47"/>
                    <a:pt x="43" y="42"/>
                    <a:pt x="50" y="53"/>
                  </a:cubicBezTo>
                  <a:cubicBezTo>
                    <a:pt x="54" y="58"/>
                    <a:pt x="58" y="59"/>
                    <a:pt x="64" y="56"/>
                  </a:cubicBezTo>
                  <a:cubicBezTo>
                    <a:pt x="76" y="51"/>
                    <a:pt x="89" y="46"/>
                    <a:pt x="106" y="40"/>
                  </a:cubicBezTo>
                  <a:close/>
                  <a:moveTo>
                    <a:pt x="110" y="75"/>
                  </a:moveTo>
                  <a:cubicBezTo>
                    <a:pt x="72" y="75"/>
                    <a:pt x="42" y="105"/>
                    <a:pt x="41" y="143"/>
                  </a:cubicBezTo>
                  <a:cubicBezTo>
                    <a:pt x="41" y="182"/>
                    <a:pt x="72" y="213"/>
                    <a:pt x="110" y="213"/>
                  </a:cubicBezTo>
                  <a:cubicBezTo>
                    <a:pt x="149" y="213"/>
                    <a:pt x="179" y="183"/>
                    <a:pt x="179" y="145"/>
                  </a:cubicBezTo>
                  <a:cubicBezTo>
                    <a:pt x="180" y="106"/>
                    <a:pt x="149" y="75"/>
                    <a:pt x="110" y="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69" name="Google Shape;1469;p6"/>
            <p:cNvSpPr/>
            <p:nvPr/>
          </p:nvSpPr>
          <p:spPr>
            <a:xfrm>
              <a:off x="2653392" y="6463102"/>
              <a:ext cx="234342" cy="232964"/>
            </a:xfrm>
            <a:custGeom>
              <a:rect b="b" l="l" r="r" t="t"/>
              <a:pathLst>
                <a:path extrusionOk="0" h="119" w="120">
                  <a:moveTo>
                    <a:pt x="107" y="40"/>
                  </a:moveTo>
                  <a:cubicBezTo>
                    <a:pt x="87" y="53"/>
                    <a:pt x="120" y="72"/>
                    <a:pt x="106" y="76"/>
                  </a:cubicBezTo>
                  <a:cubicBezTo>
                    <a:pt x="87" y="81"/>
                    <a:pt x="92" y="111"/>
                    <a:pt x="81" y="104"/>
                  </a:cubicBezTo>
                  <a:cubicBezTo>
                    <a:pt x="64" y="93"/>
                    <a:pt x="46" y="119"/>
                    <a:pt x="44" y="106"/>
                  </a:cubicBezTo>
                  <a:cubicBezTo>
                    <a:pt x="40" y="85"/>
                    <a:pt x="8" y="93"/>
                    <a:pt x="16" y="80"/>
                  </a:cubicBezTo>
                  <a:cubicBezTo>
                    <a:pt x="28" y="63"/>
                    <a:pt x="0" y="46"/>
                    <a:pt x="15" y="43"/>
                  </a:cubicBezTo>
                  <a:cubicBezTo>
                    <a:pt x="34" y="39"/>
                    <a:pt x="27" y="8"/>
                    <a:pt x="40" y="16"/>
                  </a:cubicBezTo>
                  <a:cubicBezTo>
                    <a:pt x="57" y="26"/>
                    <a:pt x="71" y="0"/>
                    <a:pt x="76" y="14"/>
                  </a:cubicBezTo>
                  <a:cubicBezTo>
                    <a:pt x="82" y="31"/>
                    <a:pt x="102" y="25"/>
                    <a:pt x="107" y="40"/>
                  </a:cubicBezTo>
                  <a:close/>
                  <a:moveTo>
                    <a:pt x="60" y="76"/>
                  </a:moveTo>
                  <a:cubicBezTo>
                    <a:pt x="69" y="75"/>
                    <a:pt x="75" y="70"/>
                    <a:pt x="75" y="61"/>
                  </a:cubicBezTo>
                  <a:cubicBezTo>
                    <a:pt x="76" y="52"/>
                    <a:pt x="71" y="45"/>
                    <a:pt x="62" y="45"/>
                  </a:cubicBezTo>
                  <a:cubicBezTo>
                    <a:pt x="52" y="44"/>
                    <a:pt x="45" y="49"/>
                    <a:pt x="45" y="60"/>
                  </a:cubicBezTo>
                  <a:cubicBezTo>
                    <a:pt x="45" y="69"/>
                    <a:pt x="51" y="74"/>
                    <a:pt x="60" y="7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70" name="Google Shape;1470;p6"/>
            <p:cNvSpPr/>
            <p:nvPr/>
          </p:nvSpPr>
          <p:spPr>
            <a:xfrm>
              <a:off x="2578954" y="6208084"/>
              <a:ext cx="108901" cy="111658"/>
            </a:xfrm>
            <a:custGeom>
              <a:rect b="b" l="l" r="r" t="t"/>
              <a:pathLst>
                <a:path extrusionOk="0" h="57" w="56">
                  <a:moveTo>
                    <a:pt x="6" y="0"/>
                  </a:moveTo>
                  <a:cubicBezTo>
                    <a:pt x="10" y="4"/>
                    <a:pt x="14" y="7"/>
                    <a:pt x="18" y="11"/>
                  </a:cubicBezTo>
                  <a:cubicBezTo>
                    <a:pt x="26" y="18"/>
                    <a:pt x="32" y="27"/>
                    <a:pt x="45" y="27"/>
                  </a:cubicBezTo>
                  <a:cubicBezTo>
                    <a:pt x="53" y="27"/>
                    <a:pt x="56" y="36"/>
                    <a:pt x="56" y="44"/>
                  </a:cubicBezTo>
                  <a:cubicBezTo>
                    <a:pt x="56" y="49"/>
                    <a:pt x="56" y="55"/>
                    <a:pt x="48" y="55"/>
                  </a:cubicBezTo>
                  <a:cubicBezTo>
                    <a:pt x="41" y="56"/>
                    <a:pt x="30" y="57"/>
                    <a:pt x="30" y="49"/>
                  </a:cubicBezTo>
                  <a:cubicBezTo>
                    <a:pt x="28" y="30"/>
                    <a:pt x="14" y="21"/>
                    <a:pt x="3" y="9"/>
                  </a:cubicBezTo>
                  <a:cubicBezTo>
                    <a:pt x="1" y="7"/>
                    <a:pt x="0" y="5"/>
                    <a:pt x="2" y="2"/>
                  </a:cubicBezTo>
                  <a:cubicBezTo>
                    <a:pt x="3" y="1"/>
                    <a:pt x="5" y="1"/>
                    <a:pt x="6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71" name="Google Shape;1471;p6"/>
            <p:cNvSpPr/>
            <p:nvPr/>
          </p:nvSpPr>
          <p:spPr>
            <a:xfrm>
              <a:off x="2101850" y="3357737"/>
              <a:ext cx="679450" cy="387350"/>
            </a:xfrm>
            <a:custGeom>
              <a:rect b="b" l="l" r="r" t="t"/>
              <a:pathLst>
                <a:path extrusionOk="0" h="166" w="291">
                  <a:moveTo>
                    <a:pt x="0" y="73"/>
                  </a:moveTo>
                  <a:cubicBezTo>
                    <a:pt x="0" y="53"/>
                    <a:pt x="0" y="33"/>
                    <a:pt x="0" y="12"/>
                  </a:cubicBezTo>
                  <a:cubicBezTo>
                    <a:pt x="0" y="5"/>
                    <a:pt x="4" y="0"/>
                    <a:pt x="12" y="0"/>
                  </a:cubicBezTo>
                  <a:cubicBezTo>
                    <a:pt x="52" y="0"/>
                    <a:pt x="92" y="1"/>
                    <a:pt x="133" y="0"/>
                  </a:cubicBezTo>
                  <a:cubicBezTo>
                    <a:pt x="138" y="0"/>
                    <a:pt x="142" y="2"/>
                    <a:pt x="144" y="7"/>
                  </a:cubicBezTo>
                  <a:cubicBezTo>
                    <a:pt x="146" y="11"/>
                    <a:pt x="145" y="15"/>
                    <a:pt x="140" y="20"/>
                  </a:cubicBezTo>
                  <a:cubicBezTo>
                    <a:pt x="132" y="28"/>
                    <a:pt x="123" y="37"/>
                    <a:pt x="115" y="45"/>
                  </a:cubicBezTo>
                  <a:cubicBezTo>
                    <a:pt x="113" y="47"/>
                    <a:pt x="112" y="48"/>
                    <a:pt x="114" y="50"/>
                  </a:cubicBezTo>
                  <a:cubicBezTo>
                    <a:pt x="139" y="73"/>
                    <a:pt x="167" y="90"/>
                    <a:pt x="201" y="95"/>
                  </a:cubicBezTo>
                  <a:cubicBezTo>
                    <a:pt x="227" y="99"/>
                    <a:pt x="251" y="94"/>
                    <a:pt x="272" y="77"/>
                  </a:cubicBezTo>
                  <a:cubicBezTo>
                    <a:pt x="277" y="73"/>
                    <a:pt x="281" y="69"/>
                    <a:pt x="284" y="64"/>
                  </a:cubicBezTo>
                  <a:cubicBezTo>
                    <a:pt x="285" y="63"/>
                    <a:pt x="286" y="60"/>
                    <a:pt x="288" y="61"/>
                  </a:cubicBezTo>
                  <a:cubicBezTo>
                    <a:pt x="291" y="63"/>
                    <a:pt x="289" y="65"/>
                    <a:pt x="288" y="67"/>
                  </a:cubicBezTo>
                  <a:cubicBezTo>
                    <a:pt x="272" y="111"/>
                    <a:pt x="243" y="140"/>
                    <a:pt x="198" y="152"/>
                  </a:cubicBezTo>
                  <a:cubicBezTo>
                    <a:pt x="143" y="166"/>
                    <a:pt x="95" y="152"/>
                    <a:pt x="53" y="115"/>
                  </a:cubicBezTo>
                  <a:cubicBezTo>
                    <a:pt x="49" y="112"/>
                    <a:pt x="49" y="111"/>
                    <a:pt x="45" y="115"/>
                  </a:cubicBezTo>
                  <a:cubicBezTo>
                    <a:pt x="36" y="124"/>
                    <a:pt x="28" y="132"/>
                    <a:pt x="19" y="141"/>
                  </a:cubicBezTo>
                  <a:cubicBezTo>
                    <a:pt x="16" y="145"/>
                    <a:pt x="12" y="146"/>
                    <a:pt x="7" y="144"/>
                  </a:cubicBezTo>
                  <a:cubicBezTo>
                    <a:pt x="2" y="142"/>
                    <a:pt x="0" y="138"/>
                    <a:pt x="0" y="133"/>
                  </a:cubicBezTo>
                  <a:cubicBezTo>
                    <a:pt x="0" y="113"/>
                    <a:pt x="0" y="93"/>
                    <a:pt x="0" y="73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72" name="Google Shape;1472;p6"/>
            <p:cNvSpPr/>
            <p:nvPr/>
          </p:nvSpPr>
          <p:spPr>
            <a:xfrm>
              <a:off x="2184400" y="3032300"/>
              <a:ext cx="677863" cy="384175"/>
            </a:xfrm>
            <a:custGeom>
              <a:rect b="b" l="l" r="r" t="t"/>
              <a:pathLst>
                <a:path extrusionOk="0" h="165" w="291">
                  <a:moveTo>
                    <a:pt x="218" y="165"/>
                  </a:moveTo>
                  <a:cubicBezTo>
                    <a:pt x="198" y="165"/>
                    <a:pt x="178" y="165"/>
                    <a:pt x="158" y="165"/>
                  </a:cubicBezTo>
                  <a:cubicBezTo>
                    <a:pt x="152" y="165"/>
                    <a:pt x="148" y="162"/>
                    <a:pt x="146" y="157"/>
                  </a:cubicBezTo>
                  <a:cubicBezTo>
                    <a:pt x="145" y="153"/>
                    <a:pt x="147" y="149"/>
                    <a:pt x="150" y="146"/>
                  </a:cubicBezTo>
                  <a:cubicBezTo>
                    <a:pt x="159" y="137"/>
                    <a:pt x="167" y="128"/>
                    <a:pt x="176" y="120"/>
                  </a:cubicBezTo>
                  <a:cubicBezTo>
                    <a:pt x="178" y="118"/>
                    <a:pt x="178" y="117"/>
                    <a:pt x="176" y="115"/>
                  </a:cubicBezTo>
                  <a:cubicBezTo>
                    <a:pt x="153" y="93"/>
                    <a:pt x="127" y="77"/>
                    <a:pt x="95" y="71"/>
                  </a:cubicBezTo>
                  <a:cubicBezTo>
                    <a:pt x="69" y="66"/>
                    <a:pt x="45" y="69"/>
                    <a:pt x="23" y="85"/>
                  </a:cubicBezTo>
                  <a:cubicBezTo>
                    <a:pt x="17" y="89"/>
                    <a:pt x="11" y="95"/>
                    <a:pt x="7" y="101"/>
                  </a:cubicBezTo>
                  <a:cubicBezTo>
                    <a:pt x="6" y="102"/>
                    <a:pt x="5" y="105"/>
                    <a:pt x="2" y="104"/>
                  </a:cubicBezTo>
                  <a:cubicBezTo>
                    <a:pt x="0" y="103"/>
                    <a:pt x="2" y="101"/>
                    <a:pt x="2" y="99"/>
                  </a:cubicBezTo>
                  <a:cubicBezTo>
                    <a:pt x="18" y="54"/>
                    <a:pt x="50" y="24"/>
                    <a:pt x="96" y="13"/>
                  </a:cubicBezTo>
                  <a:cubicBezTo>
                    <a:pt x="150" y="0"/>
                    <a:pt x="197" y="14"/>
                    <a:pt x="238" y="50"/>
                  </a:cubicBezTo>
                  <a:cubicBezTo>
                    <a:pt x="242" y="54"/>
                    <a:pt x="242" y="54"/>
                    <a:pt x="246" y="50"/>
                  </a:cubicBezTo>
                  <a:cubicBezTo>
                    <a:pt x="254" y="42"/>
                    <a:pt x="263" y="33"/>
                    <a:pt x="271" y="25"/>
                  </a:cubicBezTo>
                  <a:cubicBezTo>
                    <a:pt x="275" y="21"/>
                    <a:pt x="279" y="19"/>
                    <a:pt x="284" y="21"/>
                  </a:cubicBezTo>
                  <a:cubicBezTo>
                    <a:pt x="289" y="23"/>
                    <a:pt x="291" y="27"/>
                    <a:pt x="291" y="32"/>
                  </a:cubicBezTo>
                  <a:cubicBezTo>
                    <a:pt x="291" y="73"/>
                    <a:pt x="291" y="113"/>
                    <a:pt x="291" y="153"/>
                  </a:cubicBezTo>
                  <a:cubicBezTo>
                    <a:pt x="291" y="160"/>
                    <a:pt x="286" y="165"/>
                    <a:pt x="279" y="165"/>
                  </a:cubicBezTo>
                  <a:cubicBezTo>
                    <a:pt x="259" y="165"/>
                    <a:pt x="238" y="165"/>
                    <a:pt x="218" y="165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473" name="Google Shape;1473;p6"/>
            <p:cNvCxnSpPr/>
            <p:nvPr/>
          </p:nvCxnSpPr>
          <p:spPr>
            <a:xfrm>
              <a:off x="1936466" y="4079993"/>
              <a:ext cx="1258670" cy="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474" name="Google Shape;1474;p6"/>
            <p:cNvSpPr/>
            <p:nvPr/>
          </p:nvSpPr>
          <p:spPr>
            <a:xfrm flipH="1" rot="5400000">
              <a:off x="802663" y="4709308"/>
              <a:ext cx="4726701" cy="275867"/>
            </a:xfrm>
            <a:prstGeom prst="trapezoid">
              <a:avLst>
                <a:gd fmla="val 41661" name="adj"/>
              </a:avLst>
            </a:prstGeom>
            <a:gradFill>
              <a:gsLst>
                <a:gs pos="0">
                  <a:srgbClr val="A5A5A5">
                    <a:alpha val="13333"/>
                  </a:srgbClr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75" name="Google Shape;1475;p6"/>
            <p:cNvSpPr/>
            <p:nvPr/>
          </p:nvSpPr>
          <p:spPr>
            <a:xfrm flipH="1" rot="5400000">
              <a:off x="1150054" y="4773664"/>
              <a:ext cx="4488655" cy="155720"/>
            </a:xfrm>
            <a:prstGeom prst="rect">
              <a:avLst/>
            </a:prstGeom>
            <a:solidFill>
              <a:srgbClr val="0C0C0C">
                <a:alpha val="823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26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 Spark over MapReduce</a:t>
            </a:r>
            <a:endParaRPr/>
          </a:p>
        </p:txBody>
      </p:sp>
      <p:sp>
        <p:nvSpPr>
          <p:cNvPr id="1481" name="Google Shape;1481;p26"/>
          <p:cNvSpPr/>
          <p:nvPr/>
        </p:nvSpPr>
        <p:spPr>
          <a:xfrm>
            <a:off x="2247633" y="1195762"/>
            <a:ext cx="12482286" cy="88537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All data processing done through Hadoop MapReduce can also be executed by using Spark.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2" name="Google Shape;1482;p26"/>
          <p:cNvSpPr/>
          <p:nvPr/>
        </p:nvSpPr>
        <p:spPr>
          <a:xfrm>
            <a:off x="4939908" y="3141015"/>
            <a:ext cx="10724164" cy="4852048"/>
          </a:xfrm>
          <a:prstGeom prst="roundRect">
            <a:avLst>
              <a:gd fmla="val 3520" name="adj"/>
            </a:avLst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Batch processing:</a:t>
            </a:r>
            <a:b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Spark batch can be used instead of Hadoop MapReduce.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Structured data analysis:</a:t>
            </a:r>
            <a:b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Spark DataFrames are simple and can be used for quick analysis of data.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Machine learning analysis:</a:t>
            </a:r>
            <a:b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MLlib can be used for clustering, recommendations, and classification.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Interactive SQL analysis:</a:t>
            </a:r>
            <a:b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Spark SQL can be used over Stringer, Tez, or Impala.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Real-time streaming data analysis:</a:t>
            </a:r>
            <a:b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Spark Streaming can be used instead of specialized libraries, such as Storm.</a:t>
            </a:r>
            <a:endParaRPr b="1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3" name="Google Shape;1483;p26"/>
          <p:cNvGrpSpPr/>
          <p:nvPr/>
        </p:nvGrpSpPr>
        <p:grpSpPr>
          <a:xfrm>
            <a:off x="1553469" y="4890809"/>
            <a:ext cx="2602210" cy="1352461"/>
            <a:chOff x="4720576" y="3863066"/>
            <a:chExt cx="2602210" cy="1352461"/>
          </a:xfrm>
        </p:grpSpPr>
        <p:sp>
          <p:nvSpPr>
            <p:cNvPr id="1484" name="Google Shape;1484;p26"/>
            <p:cNvSpPr/>
            <p:nvPr/>
          </p:nvSpPr>
          <p:spPr>
            <a:xfrm>
              <a:off x="6359732" y="3863066"/>
              <a:ext cx="963054" cy="810931"/>
            </a:xfrm>
            <a:custGeom>
              <a:rect b="b" l="l" r="r" t="t"/>
              <a:pathLst>
                <a:path extrusionOk="0" h="810931" w="963054">
                  <a:moveTo>
                    <a:pt x="741150" y="682948"/>
                  </a:moveTo>
                  <a:cubicBezTo>
                    <a:pt x="738881" y="678096"/>
                    <a:pt x="737873" y="675701"/>
                    <a:pt x="736675" y="673369"/>
                  </a:cubicBezTo>
                  <a:cubicBezTo>
                    <a:pt x="704094" y="611358"/>
                    <a:pt x="671576" y="549284"/>
                    <a:pt x="638617" y="487273"/>
                  </a:cubicBezTo>
                  <a:cubicBezTo>
                    <a:pt x="635182" y="482521"/>
                    <a:pt x="635888" y="475942"/>
                    <a:pt x="640255" y="472022"/>
                  </a:cubicBezTo>
                  <a:cubicBezTo>
                    <a:pt x="692120" y="411460"/>
                    <a:pt x="743355" y="350520"/>
                    <a:pt x="795283" y="290148"/>
                  </a:cubicBezTo>
                  <a:cubicBezTo>
                    <a:pt x="797464" y="287898"/>
                    <a:pt x="798913" y="285043"/>
                    <a:pt x="799443" y="281955"/>
                  </a:cubicBezTo>
                  <a:lnTo>
                    <a:pt x="754132" y="293803"/>
                  </a:lnTo>
                  <a:cubicBezTo>
                    <a:pt x="691490" y="310377"/>
                    <a:pt x="628408" y="326888"/>
                    <a:pt x="566397" y="343777"/>
                  </a:cubicBezTo>
                  <a:cubicBezTo>
                    <a:pt x="561947" y="345586"/>
                    <a:pt x="556874" y="343443"/>
                    <a:pt x="555066" y="338994"/>
                  </a:cubicBezTo>
                  <a:cubicBezTo>
                    <a:pt x="555040" y="338931"/>
                    <a:pt x="555015" y="338862"/>
                    <a:pt x="554990" y="338799"/>
                  </a:cubicBezTo>
                  <a:cubicBezTo>
                    <a:pt x="519447" y="279371"/>
                    <a:pt x="483652" y="219755"/>
                    <a:pt x="447857" y="161084"/>
                  </a:cubicBezTo>
                  <a:cubicBezTo>
                    <a:pt x="446017" y="157618"/>
                    <a:pt x="443357" y="154656"/>
                    <a:pt x="440105" y="152450"/>
                  </a:cubicBezTo>
                  <a:cubicBezTo>
                    <a:pt x="437207" y="168268"/>
                    <a:pt x="434307" y="183960"/>
                    <a:pt x="431472" y="199904"/>
                  </a:cubicBezTo>
                  <a:cubicBezTo>
                    <a:pt x="421515" y="255802"/>
                    <a:pt x="411558" y="311385"/>
                    <a:pt x="401663" y="367536"/>
                  </a:cubicBezTo>
                  <a:cubicBezTo>
                    <a:pt x="400592" y="373838"/>
                    <a:pt x="399080" y="379572"/>
                    <a:pt x="398576" y="385622"/>
                  </a:cubicBezTo>
                  <a:cubicBezTo>
                    <a:pt x="398071" y="391672"/>
                    <a:pt x="395109" y="393500"/>
                    <a:pt x="389879" y="395201"/>
                  </a:cubicBezTo>
                  <a:cubicBezTo>
                    <a:pt x="316020" y="418392"/>
                    <a:pt x="242243" y="441710"/>
                    <a:pt x="168554" y="465153"/>
                  </a:cubicBezTo>
                  <a:cubicBezTo>
                    <a:pt x="164893" y="466224"/>
                    <a:pt x="161509" y="468096"/>
                    <a:pt x="158660" y="470636"/>
                  </a:cubicBezTo>
                  <a:lnTo>
                    <a:pt x="340597" y="542982"/>
                  </a:lnTo>
                  <a:cubicBezTo>
                    <a:pt x="338329" y="544747"/>
                    <a:pt x="336879" y="546133"/>
                    <a:pt x="335241" y="547204"/>
                  </a:cubicBezTo>
                  <a:cubicBezTo>
                    <a:pt x="297429" y="571574"/>
                    <a:pt x="259617" y="595981"/>
                    <a:pt x="221806" y="620433"/>
                  </a:cubicBezTo>
                  <a:cubicBezTo>
                    <a:pt x="218056" y="623407"/>
                    <a:pt x="212882" y="623830"/>
                    <a:pt x="208698" y="621504"/>
                  </a:cubicBezTo>
                  <a:cubicBezTo>
                    <a:pt x="163576" y="601212"/>
                    <a:pt x="118139" y="581298"/>
                    <a:pt x="72891" y="561195"/>
                  </a:cubicBezTo>
                  <a:cubicBezTo>
                    <a:pt x="52529" y="552744"/>
                    <a:pt x="34486" y="539541"/>
                    <a:pt x="20269" y="522690"/>
                  </a:cubicBezTo>
                  <a:cubicBezTo>
                    <a:pt x="-11871" y="483492"/>
                    <a:pt x="-5506" y="438874"/>
                    <a:pt x="37285" y="411208"/>
                  </a:cubicBezTo>
                  <a:cubicBezTo>
                    <a:pt x="51565" y="402474"/>
                    <a:pt x="66872" y="395535"/>
                    <a:pt x="82848" y="390538"/>
                  </a:cubicBezTo>
                  <a:cubicBezTo>
                    <a:pt x="155194" y="367032"/>
                    <a:pt x="227793" y="344282"/>
                    <a:pt x="299950" y="321531"/>
                  </a:cubicBezTo>
                  <a:cubicBezTo>
                    <a:pt x="305420" y="320410"/>
                    <a:pt x="309497" y="315816"/>
                    <a:pt x="309970" y="310251"/>
                  </a:cubicBezTo>
                  <a:cubicBezTo>
                    <a:pt x="319675" y="254290"/>
                    <a:pt x="329695" y="197950"/>
                    <a:pt x="339841" y="142619"/>
                  </a:cubicBezTo>
                  <a:cubicBezTo>
                    <a:pt x="345198" y="112748"/>
                    <a:pt x="348097" y="82120"/>
                    <a:pt x="362591" y="54392"/>
                  </a:cubicBezTo>
                  <a:cubicBezTo>
                    <a:pt x="368099" y="43697"/>
                    <a:pt x="374918" y="33728"/>
                    <a:pt x="382884" y="24710"/>
                  </a:cubicBezTo>
                  <a:cubicBezTo>
                    <a:pt x="411747" y="-7304"/>
                    <a:pt x="452205" y="-8502"/>
                    <a:pt x="482644" y="21937"/>
                  </a:cubicBezTo>
                  <a:cubicBezTo>
                    <a:pt x="492903" y="32474"/>
                    <a:pt x="501877" y="44189"/>
                    <a:pt x="509364" y="56850"/>
                  </a:cubicBezTo>
                  <a:cubicBezTo>
                    <a:pt x="542890" y="111551"/>
                    <a:pt x="575912" y="166630"/>
                    <a:pt x="609124" y="221961"/>
                  </a:cubicBezTo>
                  <a:cubicBezTo>
                    <a:pt x="611304" y="227532"/>
                    <a:pt x="617594" y="230286"/>
                    <a:pt x="623171" y="228099"/>
                  </a:cubicBezTo>
                  <a:cubicBezTo>
                    <a:pt x="623341" y="228036"/>
                    <a:pt x="623511" y="227960"/>
                    <a:pt x="623681" y="227885"/>
                  </a:cubicBezTo>
                  <a:cubicBezTo>
                    <a:pt x="704768" y="206080"/>
                    <a:pt x="785875" y="184672"/>
                    <a:pt x="867000" y="163668"/>
                  </a:cubicBezTo>
                  <a:cubicBezTo>
                    <a:pt x="883511" y="158954"/>
                    <a:pt x="900860" y="157983"/>
                    <a:pt x="917793" y="160832"/>
                  </a:cubicBezTo>
                  <a:cubicBezTo>
                    <a:pt x="955101" y="167827"/>
                    <a:pt x="971486" y="196249"/>
                    <a:pt x="958819" y="232359"/>
                  </a:cubicBezTo>
                  <a:cubicBezTo>
                    <a:pt x="952637" y="248372"/>
                    <a:pt x="943530" y="263093"/>
                    <a:pt x="931973" y="275779"/>
                  </a:cubicBezTo>
                  <a:lnTo>
                    <a:pt x="762702" y="475236"/>
                  </a:lnTo>
                  <a:cubicBezTo>
                    <a:pt x="758348" y="479250"/>
                    <a:pt x="757699" y="485893"/>
                    <a:pt x="761190" y="490676"/>
                  </a:cubicBezTo>
                  <a:cubicBezTo>
                    <a:pt x="795031" y="554451"/>
                    <a:pt x="828558" y="618101"/>
                    <a:pt x="862588" y="682633"/>
                  </a:cubicBezTo>
                  <a:cubicBezTo>
                    <a:pt x="871260" y="697449"/>
                    <a:pt x="876207" y="714137"/>
                    <a:pt x="877020" y="731284"/>
                  </a:cubicBezTo>
                  <a:cubicBezTo>
                    <a:pt x="877253" y="770974"/>
                    <a:pt x="847879" y="804626"/>
                    <a:pt x="808517" y="809743"/>
                  </a:cubicBezTo>
                  <a:cubicBezTo>
                    <a:pt x="786335" y="813020"/>
                    <a:pt x="765664" y="808294"/>
                    <a:pt x="744805" y="801866"/>
                  </a:cubicBezTo>
                  <a:cubicBezTo>
                    <a:pt x="694137" y="786155"/>
                    <a:pt x="643299" y="770671"/>
                    <a:pt x="592297" y="755421"/>
                  </a:cubicBezTo>
                  <a:cubicBezTo>
                    <a:pt x="588145" y="754759"/>
                    <a:pt x="585050" y="751242"/>
                    <a:pt x="584924" y="747039"/>
                  </a:cubicBezTo>
                  <a:cubicBezTo>
                    <a:pt x="579063" y="711244"/>
                    <a:pt x="572698" y="675575"/>
                    <a:pt x="566459" y="639906"/>
                  </a:cubicBezTo>
                  <a:cubicBezTo>
                    <a:pt x="566447" y="638494"/>
                    <a:pt x="566554" y="637083"/>
                    <a:pt x="566775" y="635684"/>
                  </a:cubicBezTo>
                  <a:cubicBezTo>
                    <a:pt x="624690" y="651691"/>
                    <a:pt x="682415" y="667193"/>
                    <a:pt x="741969" y="683957"/>
                  </a:cubicBezTo>
                </a:path>
              </a:pathLst>
            </a:custGeom>
            <a:solidFill>
              <a:srgbClr val="E25A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6526653" y="4422175"/>
              <a:ext cx="473717" cy="648659"/>
            </a:xfrm>
            <a:custGeom>
              <a:rect b="b" l="l" r="r" t="t"/>
              <a:pathLst>
                <a:path extrusionOk="0" h="648659" w="473717">
                  <a:moveTo>
                    <a:pt x="473650" y="647657"/>
                  </a:moveTo>
                  <a:cubicBezTo>
                    <a:pt x="427898" y="647657"/>
                    <a:pt x="382335" y="647657"/>
                    <a:pt x="336204" y="647657"/>
                  </a:cubicBezTo>
                  <a:cubicBezTo>
                    <a:pt x="330999" y="648048"/>
                    <a:pt x="326058" y="645326"/>
                    <a:pt x="323600" y="640725"/>
                  </a:cubicBezTo>
                  <a:cubicBezTo>
                    <a:pt x="269404" y="558296"/>
                    <a:pt x="214640" y="475614"/>
                    <a:pt x="160947" y="393500"/>
                  </a:cubicBezTo>
                  <a:cubicBezTo>
                    <a:pt x="159245" y="390853"/>
                    <a:pt x="157418" y="388332"/>
                    <a:pt x="154330" y="383921"/>
                  </a:cubicBezTo>
                  <a:cubicBezTo>
                    <a:pt x="142671" y="472778"/>
                    <a:pt x="131202" y="559934"/>
                    <a:pt x="119732" y="647090"/>
                  </a:cubicBezTo>
                  <a:lnTo>
                    <a:pt x="-5" y="647090"/>
                  </a:lnTo>
                  <a:cubicBezTo>
                    <a:pt x="1382" y="635495"/>
                    <a:pt x="2642" y="624151"/>
                    <a:pt x="4091" y="612934"/>
                  </a:cubicBezTo>
                  <a:cubicBezTo>
                    <a:pt x="15750" y="523257"/>
                    <a:pt x="27598" y="434399"/>
                    <a:pt x="39319" y="344723"/>
                  </a:cubicBezTo>
                  <a:cubicBezTo>
                    <a:pt x="50537" y="259224"/>
                    <a:pt x="61798" y="173732"/>
                    <a:pt x="73098" y="88233"/>
                  </a:cubicBezTo>
                  <a:cubicBezTo>
                    <a:pt x="73489" y="85416"/>
                    <a:pt x="74957" y="82864"/>
                    <a:pt x="77194" y="81112"/>
                  </a:cubicBezTo>
                  <a:cubicBezTo>
                    <a:pt x="118409" y="54184"/>
                    <a:pt x="159750" y="27438"/>
                    <a:pt x="201216" y="888"/>
                  </a:cubicBezTo>
                  <a:cubicBezTo>
                    <a:pt x="202389" y="466"/>
                    <a:pt x="203586" y="126"/>
                    <a:pt x="204809" y="-120"/>
                  </a:cubicBezTo>
                  <a:cubicBezTo>
                    <a:pt x="192205" y="95418"/>
                    <a:pt x="179601" y="190136"/>
                    <a:pt x="167438" y="284854"/>
                  </a:cubicBezTo>
                  <a:lnTo>
                    <a:pt x="168888" y="285862"/>
                  </a:lnTo>
                  <a:cubicBezTo>
                    <a:pt x="233861" y="213957"/>
                    <a:pt x="298834" y="141674"/>
                    <a:pt x="365004" y="68760"/>
                  </a:cubicBezTo>
                  <a:cubicBezTo>
                    <a:pt x="366895" y="79852"/>
                    <a:pt x="368596" y="89305"/>
                    <a:pt x="370235" y="98758"/>
                  </a:cubicBezTo>
                  <a:cubicBezTo>
                    <a:pt x="374898" y="125856"/>
                    <a:pt x="379373" y="153080"/>
                    <a:pt x="384288" y="180179"/>
                  </a:cubicBezTo>
                  <a:cubicBezTo>
                    <a:pt x="385334" y="184811"/>
                    <a:pt x="383759" y="189644"/>
                    <a:pt x="380192" y="192783"/>
                  </a:cubicBezTo>
                  <a:cubicBezTo>
                    <a:pt x="338177" y="236644"/>
                    <a:pt x="296269" y="280758"/>
                    <a:pt x="254468" y="325124"/>
                  </a:cubicBezTo>
                  <a:lnTo>
                    <a:pt x="248796" y="331426"/>
                  </a:lnTo>
                  <a:cubicBezTo>
                    <a:pt x="250183" y="333505"/>
                    <a:pt x="251317" y="335585"/>
                    <a:pt x="252640" y="337727"/>
                  </a:cubicBezTo>
                  <a:lnTo>
                    <a:pt x="468923" y="641986"/>
                  </a:lnTo>
                  <a:cubicBezTo>
                    <a:pt x="470373" y="643763"/>
                    <a:pt x="471974" y="645408"/>
                    <a:pt x="473713" y="646901"/>
                  </a:cubicBezTo>
                  <a:lnTo>
                    <a:pt x="473713" y="648540"/>
                  </a:lnTo>
                </a:path>
              </a:pathLst>
            </a:custGeom>
            <a:solidFill>
              <a:srgbClr val="3C3A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5135749" y="4573779"/>
              <a:ext cx="557983" cy="641748"/>
            </a:xfrm>
            <a:custGeom>
              <a:rect b="b" l="l" r="r" t="t"/>
              <a:pathLst>
                <a:path extrusionOk="0" h="641748" w="557983">
                  <a:moveTo>
                    <a:pt x="448064" y="228095"/>
                  </a:moveTo>
                  <a:cubicBezTo>
                    <a:pt x="446413" y="215995"/>
                    <a:pt x="443974" y="204015"/>
                    <a:pt x="440754" y="192237"/>
                  </a:cubicBezTo>
                  <a:cubicBezTo>
                    <a:pt x="420651" y="130289"/>
                    <a:pt x="357190" y="96699"/>
                    <a:pt x="291587" y="111698"/>
                  </a:cubicBezTo>
                  <a:cubicBezTo>
                    <a:pt x="219429" y="128461"/>
                    <a:pt x="167564" y="185179"/>
                    <a:pt x="160821" y="259163"/>
                  </a:cubicBezTo>
                  <a:cubicBezTo>
                    <a:pt x="154194" y="314425"/>
                    <a:pt x="186678" y="366920"/>
                    <a:pt x="239091" y="385644"/>
                  </a:cubicBezTo>
                  <a:cubicBezTo>
                    <a:pt x="283205" y="401462"/>
                    <a:pt x="325428" y="394844"/>
                    <a:pt x="365130" y="371275"/>
                  </a:cubicBezTo>
                  <a:cubicBezTo>
                    <a:pt x="417184" y="340144"/>
                    <a:pt x="445354" y="293761"/>
                    <a:pt x="448946" y="227969"/>
                  </a:cubicBezTo>
                  <a:close/>
                  <a:moveTo>
                    <a:pt x="131265" y="458368"/>
                  </a:moveTo>
                  <a:cubicBezTo>
                    <a:pt x="127736" y="484962"/>
                    <a:pt x="124333" y="510044"/>
                    <a:pt x="121056" y="535189"/>
                  </a:cubicBezTo>
                  <a:cubicBezTo>
                    <a:pt x="116644" y="568507"/>
                    <a:pt x="112296" y="602116"/>
                    <a:pt x="108011" y="636020"/>
                  </a:cubicBezTo>
                  <a:cubicBezTo>
                    <a:pt x="107570" y="639927"/>
                    <a:pt x="106372" y="641629"/>
                    <a:pt x="102150" y="641629"/>
                  </a:cubicBezTo>
                  <a:cubicBezTo>
                    <a:pt x="69254" y="641629"/>
                    <a:pt x="36294" y="641629"/>
                    <a:pt x="3272" y="641629"/>
                  </a:cubicBezTo>
                  <a:cubicBezTo>
                    <a:pt x="2152" y="641452"/>
                    <a:pt x="1053" y="641156"/>
                    <a:pt x="-5" y="640747"/>
                  </a:cubicBezTo>
                  <a:cubicBezTo>
                    <a:pt x="2012" y="624992"/>
                    <a:pt x="3902" y="609237"/>
                    <a:pt x="6297" y="593356"/>
                  </a:cubicBezTo>
                  <a:cubicBezTo>
                    <a:pt x="13565" y="538107"/>
                    <a:pt x="20855" y="482801"/>
                    <a:pt x="28165" y="427426"/>
                  </a:cubicBezTo>
                  <a:cubicBezTo>
                    <a:pt x="36673" y="364091"/>
                    <a:pt x="43290" y="300882"/>
                    <a:pt x="54066" y="237989"/>
                  </a:cubicBezTo>
                  <a:cubicBezTo>
                    <a:pt x="72972" y="126507"/>
                    <a:pt x="168068" y="30970"/>
                    <a:pt x="278731" y="6644"/>
                  </a:cubicBezTo>
                  <a:cubicBezTo>
                    <a:pt x="343010" y="-7220"/>
                    <a:pt x="404454" y="-792"/>
                    <a:pt x="460605" y="35444"/>
                  </a:cubicBezTo>
                  <a:cubicBezTo>
                    <a:pt x="514770" y="69122"/>
                    <a:pt x="550105" y="126161"/>
                    <a:pt x="556143" y="189653"/>
                  </a:cubicBezTo>
                  <a:cubicBezTo>
                    <a:pt x="566541" y="282670"/>
                    <a:pt x="532258" y="359806"/>
                    <a:pt x="466466" y="424338"/>
                  </a:cubicBezTo>
                  <a:cubicBezTo>
                    <a:pt x="424148" y="465855"/>
                    <a:pt x="369762" y="492903"/>
                    <a:pt x="311123" y="501599"/>
                  </a:cubicBezTo>
                  <a:cubicBezTo>
                    <a:pt x="249363" y="510863"/>
                    <a:pt x="191386" y="500591"/>
                    <a:pt x="139331" y="464229"/>
                  </a:cubicBezTo>
                  <a:cubicBezTo>
                    <a:pt x="137441" y="462842"/>
                    <a:pt x="135361" y="461708"/>
                    <a:pt x="132084" y="459628"/>
                  </a:cubicBezTo>
                </a:path>
              </a:pathLst>
            </a:custGeom>
            <a:solidFill>
              <a:srgbClr val="3C3A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4720576" y="4401013"/>
              <a:ext cx="491111" cy="682620"/>
            </a:xfrm>
            <a:custGeom>
              <a:rect b="b" l="l" r="r" t="t"/>
              <a:pathLst>
                <a:path extrusionOk="0" h="682620" w="491111">
                  <a:moveTo>
                    <a:pt x="491106" y="103094"/>
                  </a:moveTo>
                  <a:lnTo>
                    <a:pt x="382965" y="183633"/>
                  </a:lnTo>
                  <a:cubicBezTo>
                    <a:pt x="377230" y="174558"/>
                    <a:pt x="372062" y="165483"/>
                    <a:pt x="366076" y="157039"/>
                  </a:cubicBezTo>
                  <a:cubicBezTo>
                    <a:pt x="350573" y="135360"/>
                    <a:pt x="331289" y="119227"/>
                    <a:pt x="303056" y="117210"/>
                  </a:cubicBezTo>
                  <a:cubicBezTo>
                    <a:pt x="280770" y="115086"/>
                    <a:pt x="258808" y="123726"/>
                    <a:pt x="243944" y="140464"/>
                  </a:cubicBezTo>
                  <a:cubicBezTo>
                    <a:pt x="229414" y="155362"/>
                    <a:pt x="228227" y="178742"/>
                    <a:pt x="241171" y="195039"/>
                  </a:cubicBezTo>
                  <a:cubicBezTo>
                    <a:pt x="255728" y="213945"/>
                    <a:pt x="271672" y="232221"/>
                    <a:pt x="287994" y="249929"/>
                  </a:cubicBezTo>
                  <a:cubicBezTo>
                    <a:pt x="315093" y="279233"/>
                    <a:pt x="343326" y="307403"/>
                    <a:pt x="369920" y="337085"/>
                  </a:cubicBezTo>
                  <a:cubicBezTo>
                    <a:pt x="394308" y="363869"/>
                    <a:pt x="414033" y="393803"/>
                    <a:pt x="419831" y="430921"/>
                  </a:cubicBezTo>
                  <a:cubicBezTo>
                    <a:pt x="426570" y="473327"/>
                    <a:pt x="418774" y="516766"/>
                    <a:pt x="397711" y="554187"/>
                  </a:cubicBezTo>
                  <a:cubicBezTo>
                    <a:pt x="359900" y="624958"/>
                    <a:pt x="299653" y="666488"/>
                    <a:pt x="220059" y="679029"/>
                  </a:cubicBezTo>
                  <a:cubicBezTo>
                    <a:pt x="185430" y="685079"/>
                    <a:pt x="149880" y="683201"/>
                    <a:pt x="116077" y="673546"/>
                  </a:cubicBezTo>
                  <a:cubicBezTo>
                    <a:pt x="70766" y="660186"/>
                    <a:pt x="39130" y="630441"/>
                    <a:pt x="18901" y="588911"/>
                  </a:cubicBezTo>
                  <a:cubicBezTo>
                    <a:pt x="11717" y="574039"/>
                    <a:pt x="6297" y="558347"/>
                    <a:pt x="-5" y="542466"/>
                  </a:cubicBezTo>
                  <a:lnTo>
                    <a:pt x="117338" y="479446"/>
                  </a:lnTo>
                  <a:cubicBezTo>
                    <a:pt x="118724" y="482660"/>
                    <a:pt x="119669" y="485370"/>
                    <a:pt x="120930" y="487954"/>
                  </a:cubicBezTo>
                  <a:cubicBezTo>
                    <a:pt x="126905" y="501629"/>
                    <a:pt x="133702" y="514926"/>
                    <a:pt x="141285" y="527782"/>
                  </a:cubicBezTo>
                  <a:cubicBezTo>
                    <a:pt x="165863" y="564270"/>
                    <a:pt x="205439" y="575299"/>
                    <a:pt x="245204" y="557275"/>
                  </a:cubicBezTo>
                  <a:cubicBezTo>
                    <a:pt x="255685" y="552429"/>
                    <a:pt x="265390" y="546058"/>
                    <a:pt x="274004" y="538370"/>
                  </a:cubicBezTo>
                  <a:cubicBezTo>
                    <a:pt x="299779" y="515367"/>
                    <a:pt x="304632" y="483353"/>
                    <a:pt x="285537" y="454554"/>
                  </a:cubicBezTo>
                  <a:cubicBezTo>
                    <a:pt x="274028" y="438143"/>
                    <a:pt x="261282" y="422640"/>
                    <a:pt x="247410" y="408171"/>
                  </a:cubicBezTo>
                  <a:cubicBezTo>
                    <a:pt x="215396" y="372628"/>
                    <a:pt x="182059" y="338220"/>
                    <a:pt x="150990" y="301731"/>
                  </a:cubicBezTo>
                  <a:cubicBezTo>
                    <a:pt x="129199" y="277255"/>
                    <a:pt x="114989" y="246980"/>
                    <a:pt x="110090" y="214575"/>
                  </a:cubicBezTo>
                  <a:cubicBezTo>
                    <a:pt x="104841" y="179303"/>
                    <a:pt x="112374" y="143319"/>
                    <a:pt x="131328" y="113114"/>
                  </a:cubicBezTo>
                  <a:cubicBezTo>
                    <a:pt x="178530" y="36797"/>
                    <a:pt x="246969" y="-2527"/>
                    <a:pt x="337528" y="-6"/>
                  </a:cubicBezTo>
                  <a:cubicBezTo>
                    <a:pt x="389204" y="1885"/>
                    <a:pt x="430545" y="26084"/>
                    <a:pt x="462369" y="66291"/>
                  </a:cubicBezTo>
                  <a:cubicBezTo>
                    <a:pt x="471885" y="78201"/>
                    <a:pt x="480771" y="90490"/>
                    <a:pt x="490413" y="103409"/>
                  </a:cubicBezTo>
                </a:path>
              </a:pathLst>
            </a:custGeom>
            <a:solidFill>
              <a:srgbClr val="3C3A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5731550" y="4570405"/>
              <a:ext cx="508344" cy="505013"/>
            </a:xfrm>
            <a:custGeom>
              <a:rect b="b" l="l" r="r" t="t"/>
              <a:pathLst>
                <a:path extrusionOk="0" h="505013" w="508344">
                  <a:moveTo>
                    <a:pt x="355159" y="340177"/>
                  </a:moveTo>
                  <a:cubicBezTo>
                    <a:pt x="349172" y="386181"/>
                    <a:pt x="343437" y="429854"/>
                    <a:pt x="337576" y="473463"/>
                  </a:cubicBezTo>
                  <a:cubicBezTo>
                    <a:pt x="337255" y="476035"/>
                    <a:pt x="335831" y="478335"/>
                    <a:pt x="333669" y="479765"/>
                  </a:cubicBezTo>
                  <a:cubicBezTo>
                    <a:pt x="243929" y="521169"/>
                    <a:pt x="126587" y="515434"/>
                    <a:pt x="53674" y="432123"/>
                  </a:cubicBezTo>
                  <a:cubicBezTo>
                    <a:pt x="14286" y="387316"/>
                    <a:pt x="-2225" y="334064"/>
                    <a:pt x="233" y="275393"/>
                  </a:cubicBezTo>
                  <a:cubicBezTo>
                    <a:pt x="5968" y="138767"/>
                    <a:pt x="119214" y="18904"/>
                    <a:pt x="255021" y="2141"/>
                  </a:cubicBezTo>
                  <a:cubicBezTo>
                    <a:pt x="334236" y="-7627"/>
                    <a:pt x="403369" y="13799"/>
                    <a:pt x="456998" y="75369"/>
                  </a:cubicBezTo>
                  <a:cubicBezTo>
                    <a:pt x="492850" y="115859"/>
                    <a:pt x="511183" y="168909"/>
                    <a:pt x="507981" y="222898"/>
                  </a:cubicBezTo>
                  <a:cubicBezTo>
                    <a:pt x="506343" y="259449"/>
                    <a:pt x="500608" y="295749"/>
                    <a:pt x="496071" y="331859"/>
                  </a:cubicBezTo>
                  <a:cubicBezTo>
                    <a:pt x="489769" y="383346"/>
                    <a:pt x="482584" y="434959"/>
                    <a:pt x="475778" y="486067"/>
                  </a:cubicBezTo>
                  <a:cubicBezTo>
                    <a:pt x="475778" y="487895"/>
                    <a:pt x="475148" y="489723"/>
                    <a:pt x="474770" y="492054"/>
                  </a:cubicBezTo>
                  <a:lnTo>
                    <a:pt x="368330" y="492054"/>
                  </a:lnTo>
                  <a:cubicBezTo>
                    <a:pt x="369716" y="480207"/>
                    <a:pt x="371040" y="468674"/>
                    <a:pt x="372552" y="457078"/>
                  </a:cubicBezTo>
                  <a:cubicBezTo>
                    <a:pt x="380241" y="397651"/>
                    <a:pt x="388811" y="338035"/>
                    <a:pt x="395554" y="278544"/>
                  </a:cubicBezTo>
                  <a:cubicBezTo>
                    <a:pt x="399777" y="241489"/>
                    <a:pt x="397130" y="204685"/>
                    <a:pt x="380178" y="170403"/>
                  </a:cubicBezTo>
                  <a:cubicBezTo>
                    <a:pt x="362154" y="133978"/>
                    <a:pt x="331968" y="114631"/>
                    <a:pt x="291950" y="110408"/>
                  </a:cubicBezTo>
                  <a:cubicBezTo>
                    <a:pt x="208638" y="102455"/>
                    <a:pt x="132448" y="157793"/>
                    <a:pt x="114235" y="239472"/>
                  </a:cubicBezTo>
                  <a:cubicBezTo>
                    <a:pt x="102703" y="292976"/>
                    <a:pt x="120915" y="344274"/>
                    <a:pt x="163580" y="372758"/>
                  </a:cubicBezTo>
                  <a:cubicBezTo>
                    <a:pt x="205046" y="400361"/>
                    <a:pt x="249034" y="400424"/>
                    <a:pt x="294282" y="382589"/>
                  </a:cubicBezTo>
                  <a:cubicBezTo>
                    <a:pt x="317524" y="372941"/>
                    <a:pt x="338370" y="358314"/>
                    <a:pt x="355348" y="339736"/>
                  </a:cubicBezTo>
                </a:path>
              </a:pathLst>
            </a:custGeom>
            <a:solidFill>
              <a:srgbClr val="3C3A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6260962" y="4585186"/>
              <a:ext cx="278357" cy="480292"/>
            </a:xfrm>
            <a:custGeom>
              <a:rect b="b" l="l" r="r" t="t"/>
              <a:pathLst>
                <a:path extrusionOk="0" h="480292" w="278357">
                  <a:moveTo>
                    <a:pt x="278353" y="1035"/>
                  </a:moveTo>
                  <a:cubicBezTo>
                    <a:pt x="273500" y="38091"/>
                    <a:pt x="268647" y="74516"/>
                    <a:pt x="263795" y="111698"/>
                  </a:cubicBezTo>
                  <a:cubicBezTo>
                    <a:pt x="241171" y="111698"/>
                    <a:pt x="219051" y="111698"/>
                    <a:pt x="196868" y="111698"/>
                  </a:cubicBezTo>
                  <a:cubicBezTo>
                    <a:pt x="178927" y="111792"/>
                    <a:pt x="163001" y="123218"/>
                    <a:pt x="157166" y="140182"/>
                  </a:cubicBezTo>
                  <a:cubicBezTo>
                    <a:pt x="155301" y="146881"/>
                    <a:pt x="154034" y="153738"/>
                    <a:pt x="153385" y="160664"/>
                  </a:cubicBezTo>
                  <a:cubicBezTo>
                    <a:pt x="142167" y="246118"/>
                    <a:pt x="131013" y="330816"/>
                    <a:pt x="119858" y="415452"/>
                  </a:cubicBezTo>
                  <a:cubicBezTo>
                    <a:pt x="117023" y="436878"/>
                    <a:pt x="114313" y="458368"/>
                    <a:pt x="111477" y="480173"/>
                  </a:cubicBezTo>
                  <a:lnTo>
                    <a:pt x="-5" y="480173"/>
                  </a:lnTo>
                  <a:cubicBezTo>
                    <a:pt x="2075" y="463787"/>
                    <a:pt x="4029" y="447970"/>
                    <a:pt x="6297" y="432152"/>
                  </a:cubicBezTo>
                  <a:cubicBezTo>
                    <a:pt x="13544" y="376947"/>
                    <a:pt x="20792" y="321489"/>
                    <a:pt x="28102" y="267041"/>
                  </a:cubicBezTo>
                  <a:cubicBezTo>
                    <a:pt x="34404" y="219335"/>
                    <a:pt x="40076" y="171440"/>
                    <a:pt x="47512" y="123671"/>
                  </a:cubicBezTo>
                  <a:cubicBezTo>
                    <a:pt x="57532" y="59959"/>
                    <a:pt x="120867" y="2989"/>
                    <a:pt x="185021" y="468"/>
                  </a:cubicBezTo>
                  <a:cubicBezTo>
                    <a:pt x="215648" y="-855"/>
                    <a:pt x="246402" y="468"/>
                    <a:pt x="278037" y="468"/>
                  </a:cubicBezTo>
                </a:path>
              </a:pathLst>
            </a:custGeom>
            <a:solidFill>
              <a:srgbClr val="3C3A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7025956" y="5013739"/>
              <a:ext cx="117846" cy="56213"/>
            </a:xfrm>
            <a:custGeom>
              <a:rect b="b" l="l" r="r" t="t"/>
              <a:pathLst>
                <a:path extrusionOk="0" h="56213" w="117846">
                  <a:moveTo>
                    <a:pt x="108452" y="56093"/>
                  </a:moveTo>
                  <a:lnTo>
                    <a:pt x="108452" y="9144"/>
                  </a:lnTo>
                  <a:lnTo>
                    <a:pt x="108452" y="9144"/>
                  </a:lnTo>
                  <a:lnTo>
                    <a:pt x="90050" y="56093"/>
                  </a:lnTo>
                  <a:lnTo>
                    <a:pt x="84189" y="56093"/>
                  </a:lnTo>
                  <a:lnTo>
                    <a:pt x="65725" y="9144"/>
                  </a:lnTo>
                  <a:lnTo>
                    <a:pt x="65725" y="9144"/>
                  </a:lnTo>
                  <a:lnTo>
                    <a:pt x="65725" y="56093"/>
                  </a:lnTo>
                  <a:lnTo>
                    <a:pt x="56524" y="56093"/>
                  </a:lnTo>
                  <a:lnTo>
                    <a:pt x="56524" y="-120"/>
                  </a:lnTo>
                  <a:lnTo>
                    <a:pt x="70829" y="-120"/>
                  </a:lnTo>
                  <a:lnTo>
                    <a:pt x="87592" y="42607"/>
                  </a:lnTo>
                  <a:lnTo>
                    <a:pt x="103536" y="-120"/>
                  </a:lnTo>
                  <a:lnTo>
                    <a:pt x="117842" y="-120"/>
                  </a:lnTo>
                  <a:lnTo>
                    <a:pt x="117842" y="56093"/>
                  </a:lnTo>
                  <a:close/>
                  <a:moveTo>
                    <a:pt x="26841" y="7379"/>
                  </a:moveTo>
                  <a:lnTo>
                    <a:pt x="26841" y="56093"/>
                  </a:lnTo>
                  <a:lnTo>
                    <a:pt x="17641" y="56093"/>
                  </a:lnTo>
                  <a:lnTo>
                    <a:pt x="17641" y="7379"/>
                  </a:lnTo>
                  <a:lnTo>
                    <a:pt x="-5" y="7379"/>
                  </a:lnTo>
                  <a:lnTo>
                    <a:pt x="-5" y="-120"/>
                  </a:lnTo>
                  <a:lnTo>
                    <a:pt x="44487" y="-120"/>
                  </a:lnTo>
                  <a:lnTo>
                    <a:pt x="44487" y="7379"/>
                  </a:lnTo>
                  <a:lnTo>
                    <a:pt x="26904" y="7379"/>
                  </a:lnTo>
                </a:path>
              </a:pathLst>
            </a:custGeom>
            <a:solidFill>
              <a:srgbClr val="3C3A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5299033" y="4346867"/>
              <a:ext cx="127551" cy="134105"/>
            </a:xfrm>
            <a:custGeom>
              <a:rect b="b" l="l" r="r" t="t"/>
              <a:pathLst>
                <a:path extrusionOk="0" h="134105" w="127551">
                  <a:moveTo>
                    <a:pt x="60998" y="78402"/>
                  </a:moveTo>
                  <a:lnTo>
                    <a:pt x="88601" y="78402"/>
                  </a:lnTo>
                  <a:lnTo>
                    <a:pt x="82299" y="36683"/>
                  </a:lnTo>
                  <a:close/>
                  <a:moveTo>
                    <a:pt x="92949" y="105438"/>
                  </a:moveTo>
                  <a:lnTo>
                    <a:pt x="47008" y="105438"/>
                  </a:lnTo>
                  <a:lnTo>
                    <a:pt x="32450" y="133985"/>
                  </a:lnTo>
                  <a:lnTo>
                    <a:pt x="-5" y="133985"/>
                  </a:lnTo>
                  <a:lnTo>
                    <a:pt x="71648" y="-120"/>
                  </a:lnTo>
                  <a:lnTo>
                    <a:pt x="103158" y="-120"/>
                  </a:lnTo>
                  <a:lnTo>
                    <a:pt x="127547" y="133985"/>
                  </a:lnTo>
                  <a:lnTo>
                    <a:pt x="97423" y="133985"/>
                  </a:lnTo>
                  <a:lnTo>
                    <a:pt x="93075" y="105438"/>
                  </a:lnTo>
                </a:path>
              </a:pathLst>
            </a:custGeom>
            <a:solidFill>
              <a:srgbClr val="3C3A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5492818" y="4347056"/>
              <a:ext cx="104864" cy="134105"/>
            </a:xfrm>
            <a:custGeom>
              <a:rect b="b" l="l" r="r" t="t"/>
              <a:pathLst>
                <a:path extrusionOk="0" h="134105" w="104864">
                  <a:moveTo>
                    <a:pt x="63330" y="27104"/>
                  </a:moveTo>
                  <a:lnTo>
                    <a:pt x="47008" y="27104"/>
                  </a:lnTo>
                  <a:lnTo>
                    <a:pt x="41525" y="58047"/>
                  </a:lnTo>
                  <a:lnTo>
                    <a:pt x="57847" y="58047"/>
                  </a:lnTo>
                  <a:cubicBezTo>
                    <a:pt x="67269" y="58450"/>
                    <a:pt x="75234" y="51140"/>
                    <a:pt x="75638" y="41712"/>
                  </a:cubicBezTo>
                  <a:cubicBezTo>
                    <a:pt x="75675" y="40855"/>
                    <a:pt x="75650" y="39998"/>
                    <a:pt x="75556" y="39141"/>
                  </a:cubicBezTo>
                  <a:cubicBezTo>
                    <a:pt x="76142" y="32972"/>
                    <a:pt x="71617" y="27501"/>
                    <a:pt x="65447" y="26915"/>
                  </a:cubicBezTo>
                  <a:cubicBezTo>
                    <a:pt x="64741" y="26846"/>
                    <a:pt x="64036" y="26846"/>
                    <a:pt x="63330" y="26915"/>
                  </a:cubicBezTo>
                  <a:close/>
                  <a:moveTo>
                    <a:pt x="23817" y="132"/>
                  </a:moveTo>
                  <a:lnTo>
                    <a:pt x="66733" y="132"/>
                  </a:lnTo>
                  <a:cubicBezTo>
                    <a:pt x="89168" y="132"/>
                    <a:pt x="104860" y="13555"/>
                    <a:pt x="104860" y="36494"/>
                  </a:cubicBezTo>
                  <a:cubicBezTo>
                    <a:pt x="104860" y="65483"/>
                    <a:pt x="84378" y="84956"/>
                    <a:pt x="55200" y="84956"/>
                  </a:cubicBezTo>
                  <a:lnTo>
                    <a:pt x="36673" y="84956"/>
                  </a:lnTo>
                  <a:lnTo>
                    <a:pt x="27976" y="133985"/>
                  </a:lnTo>
                  <a:lnTo>
                    <a:pt x="-5" y="133985"/>
                  </a:lnTo>
                  <a:lnTo>
                    <a:pt x="23375" y="-120"/>
                  </a:lnTo>
                </a:path>
              </a:pathLst>
            </a:custGeom>
            <a:solidFill>
              <a:srgbClr val="3C3A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5631713" y="4346867"/>
              <a:ext cx="127551" cy="134105"/>
            </a:xfrm>
            <a:custGeom>
              <a:rect b="b" l="l" r="r" t="t"/>
              <a:pathLst>
                <a:path extrusionOk="0" h="134105" w="127551">
                  <a:moveTo>
                    <a:pt x="60935" y="78402"/>
                  </a:moveTo>
                  <a:lnTo>
                    <a:pt x="88538" y="78402"/>
                  </a:lnTo>
                  <a:lnTo>
                    <a:pt x="82236" y="36683"/>
                  </a:lnTo>
                  <a:close/>
                  <a:moveTo>
                    <a:pt x="92823" y="105438"/>
                  </a:moveTo>
                  <a:lnTo>
                    <a:pt x="47071" y="105438"/>
                  </a:lnTo>
                  <a:lnTo>
                    <a:pt x="32513" y="133985"/>
                  </a:lnTo>
                  <a:lnTo>
                    <a:pt x="-5" y="133985"/>
                  </a:lnTo>
                  <a:lnTo>
                    <a:pt x="71648" y="-120"/>
                  </a:lnTo>
                  <a:lnTo>
                    <a:pt x="103158" y="-120"/>
                  </a:lnTo>
                  <a:lnTo>
                    <a:pt x="127547" y="133985"/>
                  </a:lnTo>
                  <a:lnTo>
                    <a:pt x="97486" y="133985"/>
                  </a:lnTo>
                  <a:lnTo>
                    <a:pt x="93138" y="105438"/>
                  </a:lnTo>
                </a:path>
              </a:pathLst>
            </a:custGeom>
            <a:solidFill>
              <a:srgbClr val="3C3A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5814343" y="4345226"/>
              <a:ext cx="106503" cy="138204"/>
            </a:xfrm>
            <a:custGeom>
              <a:rect b="b" l="l" r="r" t="t"/>
              <a:pathLst>
                <a:path extrusionOk="0" h="138204" w="106503">
                  <a:moveTo>
                    <a:pt x="87971" y="131215"/>
                  </a:moveTo>
                  <a:cubicBezTo>
                    <a:pt x="78467" y="135627"/>
                    <a:pt x="68132" y="137965"/>
                    <a:pt x="57658" y="138084"/>
                  </a:cubicBezTo>
                  <a:cubicBezTo>
                    <a:pt x="22178" y="138084"/>
                    <a:pt x="-5" y="111553"/>
                    <a:pt x="-5" y="78279"/>
                  </a:cubicBezTo>
                  <a:cubicBezTo>
                    <a:pt x="474" y="35205"/>
                    <a:pt x="35255" y="393"/>
                    <a:pt x="78329" y="-117"/>
                  </a:cubicBezTo>
                  <a:cubicBezTo>
                    <a:pt x="88147" y="-212"/>
                    <a:pt x="97827" y="2151"/>
                    <a:pt x="106498" y="6752"/>
                  </a:cubicBezTo>
                  <a:lnTo>
                    <a:pt x="102591" y="38829"/>
                  </a:lnTo>
                  <a:cubicBezTo>
                    <a:pt x="95489" y="31500"/>
                    <a:pt x="85632" y="27492"/>
                    <a:pt x="75430" y="27800"/>
                  </a:cubicBezTo>
                  <a:cubicBezTo>
                    <a:pt x="49932" y="28972"/>
                    <a:pt x="29791" y="49857"/>
                    <a:pt x="29551" y="75380"/>
                  </a:cubicBezTo>
                  <a:cubicBezTo>
                    <a:pt x="29551" y="94853"/>
                    <a:pt x="41840" y="110104"/>
                    <a:pt x="61061" y="110104"/>
                  </a:cubicBezTo>
                  <a:cubicBezTo>
                    <a:pt x="72298" y="110041"/>
                    <a:pt x="83187" y="106222"/>
                    <a:pt x="92004" y="99264"/>
                  </a:cubicBezTo>
                  <a:lnTo>
                    <a:pt x="88286" y="131152"/>
                  </a:lnTo>
                </a:path>
              </a:pathLst>
            </a:custGeom>
            <a:solidFill>
              <a:srgbClr val="3C3A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26"/>
            <p:cNvSpPr/>
            <p:nvPr/>
          </p:nvSpPr>
          <p:spPr>
            <a:xfrm>
              <a:off x="5982542" y="4346867"/>
              <a:ext cx="138327" cy="134105"/>
            </a:xfrm>
            <a:custGeom>
              <a:rect b="b" l="l" r="r" t="t"/>
              <a:pathLst>
                <a:path extrusionOk="0" h="134105" w="138327">
                  <a:moveTo>
                    <a:pt x="95785" y="80104"/>
                  </a:moveTo>
                  <a:lnTo>
                    <a:pt x="37807" y="80104"/>
                  </a:lnTo>
                  <a:lnTo>
                    <a:pt x="28354" y="133985"/>
                  </a:lnTo>
                  <a:lnTo>
                    <a:pt x="-5" y="133985"/>
                  </a:lnTo>
                  <a:lnTo>
                    <a:pt x="23628" y="-120"/>
                  </a:lnTo>
                  <a:lnTo>
                    <a:pt x="51608" y="-120"/>
                  </a:lnTo>
                  <a:lnTo>
                    <a:pt x="42218" y="52879"/>
                  </a:lnTo>
                  <a:lnTo>
                    <a:pt x="100826" y="52879"/>
                  </a:lnTo>
                  <a:lnTo>
                    <a:pt x="110342" y="-120"/>
                  </a:lnTo>
                  <a:lnTo>
                    <a:pt x="138323" y="-120"/>
                  </a:lnTo>
                  <a:lnTo>
                    <a:pt x="114691" y="133985"/>
                  </a:lnTo>
                  <a:lnTo>
                    <a:pt x="86710" y="133985"/>
                  </a:lnTo>
                  <a:lnTo>
                    <a:pt x="96100" y="80104"/>
                  </a:lnTo>
                </a:path>
              </a:pathLst>
            </a:custGeom>
            <a:solidFill>
              <a:srgbClr val="3C3A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26"/>
            <p:cNvSpPr/>
            <p:nvPr/>
          </p:nvSpPr>
          <p:spPr>
            <a:xfrm>
              <a:off x="6178911" y="4346489"/>
              <a:ext cx="97932" cy="134105"/>
            </a:xfrm>
            <a:custGeom>
              <a:rect b="b" l="l" r="r" t="t"/>
              <a:pathLst>
                <a:path extrusionOk="0" h="134105" w="97932">
                  <a:moveTo>
                    <a:pt x="-5" y="133985"/>
                  </a:moveTo>
                  <a:lnTo>
                    <a:pt x="23628" y="-120"/>
                  </a:lnTo>
                  <a:lnTo>
                    <a:pt x="97927" y="-120"/>
                  </a:lnTo>
                  <a:lnTo>
                    <a:pt x="93516" y="26852"/>
                  </a:lnTo>
                  <a:lnTo>
                    <a:pt x="47260" y="26852"/>
                  </a:lnTo>
                  <a:lnTo>
                    <a:pt x="42533" y="52879"/>
                  </a:lnTo>
                  <a:lnTo>
                    <a:pt x="85008" y="52879"/>
                  </a:lnTo>
                  <a:lnTo>
                    <a:pt x="80282" y="79852"/>
                  </a:lnTo>
                  <a:lnTo>
                    <a:pt x="37807" y="79852"/>
                  </a:lnTo>
                  <a:lnTo>
                    <a:pt x="33080" y="106824"/>
                  </a:lnTo>
                  <a:lnTo>
                    <a:pt x="79337" y="106824"/>
                  </a:lnTo>
                  <a:lnTo>
                    <a:pt x="74610" y="133985"/>
                  </a:lnTo>
                  <a:lnTo>
                    <a:pt x="58" y="133985"/>
                  </a:lnTo>
                </a:path>
              </a:pathLst>
            </a:custGeom>
            <a:solidFill>
              <a:srgbClr val="3C3A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7" name="Google Shape;1497;p26"/>
          <p:cNvSpPr/>
          <p:nvPr/>
        </p:nvSpPr>
        <p:spPr>
          <a:xfrm>
            <a:off x="5537200" y="816705"/>
            <a:ext cx="5197159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24"/>
          <p:cNvSpPr txBox="1"/>
          <p:nvPr>
            <p:ph idx="1" type="body"/>
          </p:nvPr>
        </p:nvSpPr>
        <p:spPr>
          <a:xfrm>
            <a:off x="-1" y="417195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u="none" strike="noStrike">
                <a:latin typeface="Open Sans"/>
                <a:ea typeface="Open Sans"/>
                <a:cs typeface="Open Sans"/>
                <a:sym typeface="Open Sans"/>
              </a:rPr>
              <a:t>Apache Storm and Its Limitations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"/>
          <p:cNvSpPr/>
          <p:nvPr/>
        </p:nvSpPr>
        <p:spPr>
          <a:xfrm>
            <a:off x="1384300" y="279241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2" name="Google Shape;792;p3"/>
          <p:cNvSpPr/>
          <p:nvPr/>
        </p:nvSpPr>
        <p:spPr>
          <a:xfrm>
            <a:off x="1844675" y="638968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3" name="Google Shape;793;p3"/>
          <p:cNvSpPr/>
          <p:nvPr/>
        </p:nvSpPr>
        <p:spPr>
          <a:xfrm>
            <a:off x="1042806" y="3202159"/>
            <a:ext cx="370523" cy="35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4" name="Google Shape;794;p3"/>
          <p:cNvSpPr/>
          <p:nvPr/>
        </p:nvSpPr>
        <p:spPr>
          <a:xfrm>
            <a:off x="1304063" y="4709414"/>
            <a:ext cx="370523" cy="35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5" name="Google Shape;795;p3"/>
          <p:cNvSpPr/>
          <p:nvPr/>
        </p:nvSpPr>
        <p:spPr>
          <a:xfrm>
            <a:off x="1304063" y="5766726"/>
            <a:ext cx="370523" cy="35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6" name="Google Shape;796;p3"/>
          <p:cNvSpPr/>
          <p:nvPr/>
        </p:nvSpPr>
        <p:spPr>
          <a:xfrm>
            <a:off x="1304063" y="6825907"/>
            <a:ext cx="370523" cy="35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7" name="Google Shape;79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435" y="3776660"/>
            <a:ext cx="393192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435" y="2900848"/>
            <a:ext cx="393192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435" y="4684046"/>
            <a:ext cx="393192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435" y="5581689"/>
            <a:ext cx="393192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435" y="6472835"/>
            <a:ext cx="393192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435" y="7343720"/>
            <a:ext cx="393192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3"/>
          <p:cNvSpPr txBox="1"/>
          <p:nvPr/>
        </p:nvSpPr>
        <p:spPr>
          <a:xfrm>
            <a:off x="1407886" y="7297564"/>
            <a:ext cx="8130208" cy="481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Describe Apache Storm and its limitations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4" name="Google Shape;804;p3"/>
          <p:cNvSpPr txBox="1"/>
          <p:nvPr/>
        </p:nvSpPr>
        <p:spPr>
          <a:xfrm>
            <a:off x="1407886" y="2840972"/>
            <a:ext cx="3454400" cy="457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Work with Big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3"/>
          <p:cNvSpPr txBox="1"/>
          <p:nvPr/>
        </p:nvSpPr>
        <p:spPr>
          <a:xfrm>
            <a:off x="1407886" y="3732290"/>
            <a:ext cx="8128000" cy="457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Differentiate between batch and real-time 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3"/>
          <p:cNvSpPr txBox="1"/>
          <p:nvPr/>
        </p:nvSpPr>
        <p:spPr>
          <a:xfrm>
            <a:off x="1407886" y="4623608"/>
            <a:ext cx="8128000" cy="457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Work with Spark applications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3"/>
          <p:cNvSpPr txBox="1"/>
          <p:nvPr/>
        </p:nvSpPr>
        <p:spPr>
          <a:xfrm>
            <a:off x="1407886" y="5514926"/>
            <a:ext cx="8128000" cy="457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Identify the limitations of MapReduce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3"/>
          <p:cNvSpPr txBox="1"/>
          <p:nvPr/>
        </p:nvSpPr>
        <p:spPr>
          <a:xfrm>
            <a:off x="1407886" y="6406244"/>
            <a:ext cx="8128000" cy="457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 the advantages of Spark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7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1508" name="Google Shape;1508;p27"/>
          <p:cNvSpPr/>
          <p:nvPr/>
        </p:nvSpPr>
        <p:spPr>
          <a:xfrm>
            <a:off x="2119085" y="1407886"/>
            <a:ext cx="12482286" cy="88537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9" name="Google Shape;1509;p27"/>
          <p:cNvSpPr/>
          <p:nvPr/>
        </p:nvSpPr>
        <p:spPr>
          <a:xfrm>
            <a:off x="5745366" y="3121832"/>
            <a:ext cx="8783435" cy="2914853"/>
          </a:xfrm>
          <a:prstGeom prst="roundRect">
            <a:avLst>
              <a:gd fmla="val 7071" name="adj"/>
            </a:avLst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Apache Storm is a free and open-source distributed real-time computation system.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is a streaming data framework with high ingestion rates.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Apache Storm ensures that every message is processed at least once across the topology.</a:t>
            </a:r>
            <a:endParaRPr b="1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Apache Storm - Wikipedia" id="1510" name="Google Shape;151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9009" y="4198270"/>
            <a:ext cx="370522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27"/>
          <p:cNvSpPr/>
          <p:nvPr/>
        </p:nvSpPr>
        <p:spPr>
          <a:xfrm>
            <a:off x="6578600" y="816705"/>
            <a:ext cx="3105626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8"/>
          <p:cNvSpPr/>
          <p:nvPr/>
        </p:nvSpPr>
        <p:spPr>
          <a:xfrm>
            <a:off x="6502400" y="2989943"/>
            <a:ext cx="3294743" cy="3294743"/>
          </a:xfrm>
          <a:prstGeom prst="ellipse">
            <a:avLst/>
          </a:prstGeom>
          <a:solidFill>
            <a:srgbClr val="BBD6EE"/>
          </a:solidFill>
          <a:ln cap="flat" cmpd="sng" w="25400">
            <a:solidFill>
              <a:srgbClr val="BBD6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28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Apache Storm: Limitations</a:t>
            </a:r>
            <a:endParaRPr/>
          </a:p>
        </p:txBody>
      </p:sp>
      <p:grpSp>
        <p:nvGrpSpPr>
          <p:cNvPr id="1518" name="Google Shape;1518;p28"/>
          <p:cNvGrpSpPr/>
          <p:nvPr/>
        </p:nvGrpSpPr>
        <p:grpSpPr>
          <a:xfrm>
            <a:off x="1514461" y="3880496"/>
            <a:ext cx="5101021" cy="1847545"/>
            <a:chOff x="1594672" y="2372539"/>
            <a:chExt cx="5101021" cy="1847545"/>
          </a:xfrm>
        </p:grpSpPr>
        <p:grpSp>
          <p:nvGrpSpPr>
            <p:cNvPr id="1519" name="Google Shape;1519;p28"/>
            <p:cNvGrpSpPr/>
            <p:nvPr/>
          </p:nvGrpSpPr>
          <p:grpSpPr>
            <a:xfrm flipH="1">
              <a:off x="5592434" y="3207412"/>
              <a:ext cx="1103259" cy="177800"/>
              <a:chOff x="10515600" y="3352800"/>
              <a:chExt cx="1103259" cy="177800"/>
            </a:xfrm>
          </p:grpSpPr>
          <p:cxnSp>
            <p:nvCxnSpPr>
              <p:cNvPr id="1520" name="Google Shape;1520;p28"/>
              <p:cNvCxnSpPr/>
              <p:nvPr/>
            </p:nvCxnSpPr>
            <p:spPr>
              <a:xfrm>
                <a:off x="10515600" y="3441700"/>
                <a:ext cx="1006093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F3F3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21" name="Google Shape;1521;p28"/>
              <p:cNvSpPr/>
              <p:nvPr/>
            </p:nvSpPr>
            <p:spPr>
              <a:xfrm>
                <a:off x="11441059" y="3352800"/>
                <a:ext cx="177800" cy="177800"/>
              </a:xfrm>
              <a:prstGeom prst="ellipse">
                <a:avLst/>
              </a:prstGeom>
              <a:solidFill>
                <a:srgbClr val="3F3F3F"/>
              </a:solidFill>
              <a:ln cap="flat" cmpd="sng" w="25400">
                <a:solidFill>
                  <a:srgbClr val="3F3F3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2" name="Google Shape;1522;p28"/>
            <p:cNvSpPr/>
            <p:nvPr/>
          </p:nvSpPr>
          <p:spPr>
            <a:xfrm>
              <a:off x="1594672" y="2372539"/>
              <a:ext cx="3848100" cy="1847545"/>
            </a:xfrm>
            <a:prstGeom prst="roundRect">
              <a:avLst>
                <a:gd fmla="val 16667" name="adj"/>
              </a:avLst>
            </a:prstGeom>
            <a:solidFill>
              <a:srgbClr val="F0DEB4"/>
            </a:solidFill>
            <a:ln cap="flat" cmpd="sng" w="25400">
              <a:solidFill>
                <a:srgbClr val="F0DE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There is no framework-level support.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3" name="Google Shape;1523;p28"/>
          <p:cNvGrpSpPr/>
          <p:nvPr/>
        </p:nvGrpSpPr>
        <p:grpSpPr>
          <a:xfrm>
            <a:off x="10027827" y="3826353"/>
            <a:ext cx="5192120" cy="1847545"/>
            <a:chOff x="9514480" y="2398607"/>
            <a:chExt cx="5192120" cy="1847545"/>
          </a:xfrm>
        </p:grpSpPr>
        <p:grpSp>
          <p:nvGrpSpPr>
            <p:cNvPr id="1524" name="Google Shape;1524;p28"/>
            <p:cNvGrpSpPr/>
            <p:nvPr/>
          </p:nvGrpSpPr>
          <p:grpSpPr>
            <a:xfrm>
              <a:off x="9514480" y="3233480"/>
              <a:ext cx="1103259" cy="177800"/>
              <a:chOff x="10515600" y="3352800"/>
              <a:chExt cx="1103259" cy="177800"/>
            </a:xfrm>
          </p:grpSpPr>
          <p:cxnSp>
            <p:nvCxnSpPr>
              <p:cNvPr id="1525" name="Google Shape;1525;p28"/>
              <p:cNvCxnSpPr/>
              <p:nvPr/>
            </p:nvCxnSpPr>
            <p:spPr>
              <a:xfrm>
                <a:off x="10515600" y="3441700"/>
                <a:ext cx="1006093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F3F3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26" name="Google Shape;1526;p28"/>
              <p:cNvSpPr/>
              <p:nvPr/>
            </p:nvSpPr>
            <p:spPr>
              <a:xfrm>
                <a:off x="11441059" y="3352800"/>
                <a:ext cx="177800" cy="177800"/>
              </a:xfrm>
              <a:prstGeom prst="ellipse">
                <a:avLst/>
              </a:prstGeom>
              <a:solidFill>
                <a:srgbClr val="3F3F3F"/>
              </a:solidFill>
              <a:ln cap="flat" cmpd="sng" w="25400">
                <a:solidFill>
                  <a:srgbClr val="3F3F3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7" name="Google Shape;1527;p28"/>
            <p:cNvSpPr/>
            <p:nvPr/>
          </p:nvSpPr>
          <p:spPr>
            <a:xfrm>
              <a:off x="10858500" y="2398607"/>
              <a:ext cx="3848100" cy="1847545"/>
            </a:xfrm>
            <a:prstGeom prst="roundRect">
              <a:avLst>
                <a:gd fmla="val 16667" name="adj"/>
              </a:avLst>
            </a:prstGeom>
            <a:solidFill>
              <a:srgbClr val="F0DEB4"/>
            </a:solidFill>
            <a:ln cap="flat" cmpd="sng" w="25400">
              <a:solidFill>
                <a:srgbClr val="F0DEB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Storm deployment and installation via several tools are challenging.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pache Storm - Wikipedia" id="1528" name="Google Shape;15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6877" y="4191613"/>
            <a:ext cx="3368386" cy="1117023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p28"/>
          <p:cNvSpPr/>
          <p:nvPr/>
        </p:nvSpPr>
        <p:spPr>
          <a:xfrm>
            <a:off x="3956480" y="1038784"/>
            <a:ext cx="8498114" cy="88537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Apache Storm has the following limitations: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28"/>
          <p:cNvSpPr/>
          <p:nvPr/>
        </p:nvSpPr>
        <p:spPr>
          <a:xfrm>
            <a:off x="5194300" y="816705"/>
            <a:ext cx="5881767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25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The Solution Is Apache Spark</a:t>
            </a:r>
            <a:endParaRPr/>
          </a:p>
        </p:txBody>
      </p:sp>
      <p:sp>
        <p:nvSpPr>
          <p:cNvPr id="1536" name="Google Shape;1536;p125"/>
          <p:cNvSpPr/>
          <p:nvPr/>
        </p:nvSpPr>
        <p:spPr>
          <a:xfrm>
            <a:off x="243420" y="3260054"/>
            <a:ext cx="4405742" cy="4405742"/>
          </a:xfrm>
          <a:prstGeom prst="arc">
            <a:avLst>
              <a:gd fmla="val 16200000" name="adj1"/>
              <a:gd fmla="val 5395857" name="adj2"/>
            </a:avLst>
          </a:prstGeom>
          <a:noFill/>
          <a:ln cap="flat" cmpd="sng" w="28575">
            <a:solidFill>
              <a:srgbClr val="A5A5A5"/>
            </a:solidFill>
            <a:prstDash val="solid"/>
            <a:round/>
            <a:headEnd len="lg" w="lg" type="oval"/>
            <a:tailEnd len="lg" w="lg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37" name="Google Shape;1537;p125"/>
          <p:cNvGrpSpPr/>
          <p:nvPr/>
        </p:nvGrpSpPr>
        <p:grpSpPr>
          <a:xfrm>
            <a:off x="3374794" y="3075103"/>
            <a:ext cx="11741540" cy="4542960"/>
            <a:chOff x="2819432" y="2516685"/>
            <a:chExt cx="11741540" cy="4542960"/>
          </a:xfrm>
        </p:grpSpPr>
        <p:sp>
          <p:nvSpPr>
            <p:cNvPr id="1538" name="Google Shape;1538;p125"/>
            <p:cNvSpPr/>
            <p:nvPr/>
          </p:nvSpPr>
          <p:spPr>
            <a:xfrm>
              <a:off x="2819432" y="2829664"/>
              <a:ext cx="457200" cy="457200"/>
            </a:xfrm>
            <a:prstGeom prst="ellipse">
              <a:avLst/>
            </a:prstGeom>
            <a:solidFill>
              <a:srgbClr val="FF7575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39" name="Google Shape;1539;p125"/>
            <p:cNvSpPr/>
            <p:nvPr/>
          </p:nvSpPr>
          <p:spPr>
            <a:xfrm>
              <a:off x="3809572" y="4521029"/>
              <a:ext cx="457200" cy="457200"/>
            </a:xfrm>
            <a:prstGeom prst="ellipse">
              <a:avLst/>
            </a:prstGeom>
            <a:solidFill>
              <a:schemeClr val="accent4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0" name="Google Shape;1540;p125"/>
            <p:cNvSpPr/>
            <p:nvPr/>
          </p:nvSpPr>
          <p:spPr>
            <a:xfrm>
              <a:off x="3278402" y="6135469"/>
              <a:ext cx="457200" cy="457200"/>
            </a:xfrm>
            <a:prstGeom prst="ellipse">
              <a:avLst/>
            </a:prstGeom>
            <a:solidFill>
              <a:srgbClr val="17BFAB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1" name="Google Shape;1541;p125"/>
            <p:cNvSpPr txBox="1"/>
            <p:nvPr/>
          </p:nvSpPr>
          <p:spPr>
            <a:xfrm>
              <a:off x="3577113" y="2516685"/>
              <a:ext cx="10533741" cy="846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Apache Storm is an excellent solution for real-time stream processing but can be complex for developers hence Apache Spark is preferable.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2" name="Google Shape;1542;p125"/>
            <p:cNvSpPr txBox="1"/>
            <p:nvPr/>
          </p:nvSpPr>
          <p:spPr>
            <a:xfrm>
              <a:off x="4251711" y="4234126"/>
              <a:ext cx="10309261" cy="846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Apache Spark can help with multiple processing problems, such as batch processing, stream processing, and iterative processing.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3" name="Google Shape;1543;p125"/>
            <p:cNvSpPr txBox="1"/>
            <p:nvPr/>
          </p:nvSpPr>
          <p:spPr>
            <a:xfrm>
              <a:off x="3946911" y="6213131"/>
              <a:ext cx="10309261" cy="846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Apache Spark provides a uniform model Machine learning library that runs on top of the Spark core engine. 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44" name="Google Shape;1544;p125"/>
          <p:cNvSpPr/>
          <p:nvPr/>
        </p:nvSpPr>
        <p:spPr>
          <a:xfrm>
            <a:off x="3120570" y="1014356"/>
            <a:ext cx="10014857" cy="88537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Apache Spark can be used to overcome the limitations of Apache Storm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125"/>
          <p:cNvSpPr/>
          <p:nvPr/>
        </p:nvSpPr>
        <p:spPr>
          <a:xfrm>
            <a:off x="3338285" y="1546991"/>
            <a:ext cx="9579429" cy="58057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6" name="Google Shape;1546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8557" y="4700360"/>
            <a:ext cx="2380410" cy="1235982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p125"/>
          <p:cNvSpPr/>
          <p:nvPr/>
        </p:nvSpPr>
        <p:spPr>
          <a:xfrm>
            <a:off x="4940300" y="816705"/>
            <a:ext cx="6391751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26"/>
          <p:cNvSpPr txBox="1"/>
          <p:nvPr>
            <p:ph idx="1" type="body"/>
          </p:nvPr>
        </p:nvSpPr>
        <p:spPr>
          <a:xfrm>
            <a:off x="0" y="4352925"/>
            <a:ext cx="16256001" cy="75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u="none" strike="noStrike">
                <a:latin typeface="Open Sans"/>
                <a:ea typeface="Open Sans"/>
                <a:cs typeface="Open Sans"/>
                <a:sym typeface="Open Sans"/>
              </a:rPr>
              <a:t>General Purpose Solution: Apache Spark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27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Apache Spark</a:t>
            </a:r>
            <a:endParaRPr/>
          </a:p>
        </p:txBody>
      </p:sp>
      <p:sp>
        <p:nvSpPr>
          <p:cNvPr id="1558" name="Google Shape;1558;p127"/>
          <p:cNvSpPr txBox="1"/>
          <p:nvPr/>
        </p:nvSpPr>
        <p:spPr>
          <a:xfrm>
            <a:off x="1909400" y="1237146"/>
            <a:ext cx="13178637" cy="1516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Apache Spark is an open-source cluster computing framework for real-time data processing.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contains the following components: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59" name="Google Shape;1559;p127"/>
          <p:cNvGrpSpPr/>
          <p:nvPr/>
        </p:nvGrpSpPr>
        <p:grpSpPr>
          <a:xfrm>
            <a:off x="4104830" y="2753931"/>
            <a:ext cx="8185373" cy="5603107"/>
            <a:chOff x="2386374" y="893946"/>
            <a:chExt cx="7515541" cy="5070108"/>
          </a:xfrm>
        </p:grpSpPr>
        <p:grpSp>
          <p:nvGrpSpPr>
            <p:cNvPr id="1560" name="Google Shape;1560;p127"/>
            <p:cNvGrpSpPr/>
            <p:nvPr/>
          </p:nvGrpSpPr>
          <p:grpSpPr>
            <a:xfrm>
              <a:off x="5156096" y="2440951"/>
              <a:ext cx="1976098" cy="1976098"/>
              <a:chOff x="5156095" y="2440951"/>
              <a:chExt cx="1976098" cy="1976098"/>
            </a:xfrm>
          </p:grpSpPr>
          <p:sp>
            <p:nvSpPr>
              <p:cNvPr id="1561" name="Google Shape;1561;p127"/>
              <p:cNvSpPr/>
              <p:nvPr/>
            </p:nvSpPr>
            <p:spPr>
              <a:xfrm>
                <a:off x="5156095" y="2440951"/>
                <a:ext cx="1976098" cy="1976098"/>
              </a:xfrm>
              <a:prstGeom prst="ellipse">
                <a:avLst/>
              </a:prstGeom>
              <a:solidFill>
                <a:schemeClr val="lt1"/>
              </a:solidFill>
              <a:ln cap="flat" cmpd="sng" w="38100">
                <a:solidFill>
                  <a:srgbClr val="AEABA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62" name="Google Shape;1562;p127"/>
              <p:cNvGrpSpPr/>
              <p:nvPr/>
            </p:nvGrpSpPr>
            <p:grpSpPr>
              <a:xfrm>
                <a:off x="5276889" y="2915156"/>
                <a:ext cx="1676321" cy="871142"/>
                <a:chOff x="4756493" y="3678923"/>
                <a:chExt cx="5230626" cy="2718226"/>
              </a:xfrm>
            </p:grpSpPr>
            <p:sp>
              <p:nvSpPr>
                <p:cNvPr id="1563" name="Google Shape;1563;p127"/>
                <p:cNvSpPr/>
                <p:nvPr/>
              </p:nvSpPr>
              <p:spPr>
                <a:xfrm>
                  <a:off x="8051381" y="3678923"/>
                  <a:ext cx="1935738" cy="1629443"/>
                </a:xfrm>
                <a:custGeom>
                  <a:rect b="b" l="l" r="r" t="t"/>
                  <a:pathLst>
                    <a:path extrusionOk="0" h="1629443" w="1935738">
                      <a:moveTo>
                        <a:pt x="1489768" y="1372880"/>
                      </a:moveTo>
                      <a:cubicBezTo>
                        <a:pt x="1485207" y="1363252"/>
                        <a:pt x="1483181" y="1358311"/>
                        <a:pt x="1480774" y="1353624"/>
                      </a:cubicBezTo>
                      <a:cubicBezTo>
                        <a:pt x="1415279" y="1228968"/>
                        <a:pt x="1349911" y="1104313"/>
                        <a:pt x="1283656" y="979530"/>
                      </a:cubicBezTo>
                      <a:cubicBezTo>
                        <a:pt x="1277068" y="966989"/>
                        <a:pt x="1277828" y="959641"/>
                        <a:pt x="1286949" y="948873"/>
                      </a:cubicBezTo>
                      <a:cubicBezTo>
                        <a:pt x="1391209" y="827005"/>
                        <a:pt x="1494202" y="704503"/>
                        <a:pt x="1598715" y="583268"/>
                      </a:cubicBezTo>
                      <a:cubicBezTo>
                        <a:pt x="1602389" y="578960"/>
                        <a:pt x="1605683" y="574400"/>
                        <a:pt x="1607076" y="566799"/>
                      </a:cubicBezTo>
                      <a:cubicBezTo>
                        <a:pt x="1576799" y="574653"/>
                        <a:pt x="1546395" y="582507"/>
                        <a:pt x="1515865" y="590615"/>
                      </a:cubicBezTo>
                      <a:cubicBezTo>
                        <a:pt x="1389942" y="623933"/>
                        <a:pt x="1263133" y="657123"/>
                        <a:pt x="1138478" y="691074"/>
                      </a:cubicBezTo>
                      <a:cubicBezTo>
                        <a:pt x="1126823" y="694241"/>
                        <a:pt x="1121502" y="690821"/>
                        <a:pt x="1115548" y="681066"/>
                      </a:cubicBezTo>
                      <a:cubicBezTo>
                        <a:pt x="1044099" y="561605"/>
                        <a:pt x="972143" y="441763"/>
                        <a:pt x="899934" y="323822"/>
                      </a:cubicBezTo>
                      <a:cubicBezTo>
                        <a:pt x="896261" y="317614"/>
                        <a:pt x="892207" y="311660"/>
                        <a:pt x="884352" y="306466"/>
                      </a:cubicBezTo>
                      <a:cubicBezTo>
                        <a:pt x="878525" y="338264"/>
                        <a:pt x="872697" y="369934"/>
                        <a:pt x="866997" y="401858"/>
                      </a:cubicBezTo>
                      <a:cubicBezTo>
                        <a:pt x="846981" y="514226"/>
                        <a:pt x="826838" y="625960"/>
                        <a:pt x="807076" y="738834"/>
                      </a:cubicBezTo>
                      <a:cubicBezTo>
                        <a:pt x="804922" y="750995"/>
                        <a:pt x="801882" y="763157"/>
                        <a:pt x="800869" y="775192"/>
                      </a:cubicBezTo>
                      <a:cubicBezTo>
                        <a:pt x="799855" y="786846"/>
                        <a:pt x="793901" y="791027"/>
                        <a:pt x="783386" y="794447"/>
                      </a:cubicBezTo>
                      <a:cubicBezTo>
                        <a:pt x="634915" y="841066"/>
                        <a:pt x="486823" y="888066"/>
                        <a:pt x="338604" y="935191"/>
                      </a:cubicBezTo>
                      <a:cubicBezTo>
                        <a:pt x="332143" y="937218"/>
                        <a:pt x="325683" y="939879"/>
                        <a:pt x="318715" y="946213"/>
                      </a:cubicBezTo>
                      <a:cubicBezTo>
                        <a:pt x="440077" y="994352"/>
                        <a:pt x="561312" y="1042618"/>
                        <a:pt x="684321" y="1091644"/>
                      </a:cubicBezTo>
                      <a:cubicBezTo>
                        <a:pt x="679887" y="1095192"/>
                        <a:pt x="676846" y="1097979"/>
                        <a:pt x="673553" y="1100132"/>
                      </a:cubicBezTo>
                      <a:cubicBezTo>
                        <a:pt x="597670" y="1149158"/>
                        <a:pt x="521787" y="1198184"/>
                        <a:pt x="446031" y="1247337"/>
                      </a:cubicBezTo>
                      <a:cubicBezTo>
                        <a:pt x="436910" y="1253291"/>
                        <a:pt x="429816" y="1254051"/>
                        <a:pt x="419554" y="1249491"/>
                      </a:cubicBezTo>
                      <a:cubicBezTo>
                        <a:pt x="328850" y="1208699"/>
                        <a:pt x="237638" y="1168667"/>
                        <a:pt x="146554" y="1128129"/>
                      </a:cubicBezTo>
                      <a:cubicBezTo>
                        <a:pt x="105762" y="1109887"/>
                        <a:pt x="69277" y="1085817"/>
                        <a:pt x="40774" y="1050853"/>
                      </a:cubicBezTo>
                      <a:cubicBezTo>
                        <a:pt x="-23708" y="972056"/>
                        <a:pt x="-10913" y="882365"/>
                        <a:pt x="74978" y="826751"/>
                      </a:cubicBezTo>
                      <a:cubicBezTo>
                        <a:pt x="103101" y="808762"/>
                        <a:pt x="135152" y="795461"/>
                        <a:pt x="166949" y="784946"/>
                      </a:cubicBezTo>
                      <a:cubicBezTo>
                        <a:pt x="312381" y="737567"/>
                        <a:pt x="458446" y="691961"/>
                        <a:pt x="603371" y="646102"/>
                      </a:cubicBezTo>
                      <a:cubicBezTo>
                        <a:pt x="615659" y="642175"/>
                        <a:pt x="621233" y="636728"/>
                        <a:pt x="623640" y="623553"/>
                      </a:cubicBezTo>
                      <a:cubicBezTo>
                        <a:pt x="643149" y="511059"/>
                        <a:pt x="663291" y="397804"/>
                        <a:pt x="683561" y="286577"/>
                      </a:cubicBezTo>
                      <a:cubicBezTo>
                        <a:pt x="694455" y="226403"/>
                        <a:pt x="700156" y="164962"/>
                        <a:pt x="729420" y="109602"/>
                      </a:cubicBezTo>
                      <a:cubicBezTo>
                        <a:pt x="740568" y="88319"/>
                        <a:pt x="753996" y="67670"/>
                        <a:pt x="770211" y="49934"/>
                      </a:cubicBezTo>
                      <a:cubicBezTo>
                        <a:pt x="828232" y="-14421"/>
                        <a:pt x="908929" y="-16828"/>
                        <a:pt x="970750" y="44360"/>
                      </a:cubicBezTo>
                      <a:cubicBezTo>
                        <a:pt x="991526" y="65136"/>
                        <a:pt x="1009135" y="89332"/>
                        <a:pt x="1024463" y="114416"/>
                      </a:cubicBezTo>
                      <a:cubicBezTo>
                        <a:pt x="1091858" y="224376"/>
                        <a:pt x="1158240" y="335097"/>
                        <a:pt x="1225002" y="446324"/>
                      </a:cubicBezTo>
                      <a:cubicBezTo>
                        <a:pt x="1232856" y="459372"/>
                        <a:pt x="1239824" y="462032"/>
                        <a:pt x="1254265" y="458232"/>
                      </a:cubicBezTo>
                      <a:cubicBezTo>
                        <a:pt x="1416799" y="414653"/>
                        <a:pt x="1579459" y="371581"/>
                        <a:pt x="1742880" y="328636"/>
                      </a:cubicBezTo>
                      <a:cubicBezTo>
                        <a:pt x="1776577" y="319768"/>
                        <a:pt x="1810402" y="316601"/>
                        <a:pt x="1844986" y="322935"/>
                      </a:cubicBezTo>
                      <a:cubicBezTo>
                        <a:pt x="1919982" y="336997"/>
                        <a:pt x="1952793" y="394004"/>
                        <a:pt x="1927329" y="466593"/>
                      </a:cubicBezTo>
                      <a:cubicBezTo>
                        <a:pt x="1915801" y="499657"/>
                        <a:pt x="1895786" y="527401"/>
                        <a:pt x="1873363" y="553877"/>
                      </a:cubicBezTo>
                      <a:cubicBezTo>
                        <a:pt x="1759855" y="687527"/>
                        <a:pt x="1645841" y="821811"/>
                        <a:pt x="1532967" y="954827"/>
                      </a:cubicBezTo>
                      <a:cubicBezTo>
                        <a:pt x="1523719" y="965722"/>
                        <a:pt x="1523465" y="973576"/>
                        <a:pt x="1529926" y="985864"/>
                      </a:cubicBezTo>
                      <a:cubicBezTo>
                        <a:pt x="1597955" y="1114067"/>
                        <a:pt x="1665350" y="1242017"/>
                        <a:pt x="1733758" y="1371739"/>
                      </a:cubicBezTo>
                      <a:cubicBezTo>
                        <a:pt x="1749974" y="1402397"/>
                        <a:pt x="1762389" y="1434447"/>
                        <a:pt x="1762769" y="1469665"/>
                      </a:cubicBezTo>
                      <a:cubicBezTo>
                        <a:pt x="1763529" y="1549855"/>
                        <a:pt x="1704748" y="1615603"/>
                        <a:pt x="1625065" y="1627385"/>
                      </a:cubicBezTo>
                      <a:cubicBezTo>
                        <a:pt x="1580473" y="1633846"/>
                        <a:pt x="1538921" y="1624344"/>
                        <a:pt x="1496989" y="1611423"/>
                      </a:cubicBezTo>
                      <a:cubicBezTo>
                        <a:pt x="1395010" y="1579879"/>
                        <a:pt x="1293157" y="1548968"/>
                        <a:pt x="1190291" y="1518058"/>
                      </a:cubicBezTo>
                      <a:cubicBezTo>
                        <a:pt x="1180789" y="1515271"/>
                        <a:pt x="1177242" y="1511470"/>
                        <a:pt x="1175469" y="1501336"/>
                      </a:cubicBezTo>
                      <a:cubicBezTo>
                        <a:pt x="1163687" y="1429380"/>
                        <a:pt x="1150893" y="1357678"/>
                        <a:pt x="1138351" y="1285722"/>
                      </a:cubicBezTo>
                      <a:cubicBezTo>
                        <a:pt x="1137971" y="1283695"/>
                        <a:pt x="1138604" y="1281668"/>
                        <a:pt x="1138984" y="1277234"/>
                      </a:cubicBezTo>
                      <a:cubicBezTo>
                        <a:pt x="1255406" y="1309412"/>
                        <a:pt x="1371446" y="1341082"/>
                        <a:pt x="1491162" y="1374273"/>
                      </a:cubicBezTo>
                    </a:path>
                  </a:pathLst>
                </a:custGeom>
                <a:solidFill>
                  <a:srgbClr val="E25A1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4" name="Google Shape;1564;p127"/>
                <p:cNvSpPr/>
                <p:nvPr/>
              </p:nvSpPr>
              <p:spPr>
                <a:xfrm>
                  <a:off x="8386200" y="4802343"/>
                  <a:ext cx="952652" cy="1303436"/>
                </a:xfrm>
                <a:custGeom>
                  <a:rect b="b" l="l" r="r" t="t"/>
                  <a:pathLst>
                    <a:path extrusionOk="0" h="1303436" w="952652">
                      <a:moveTo>
                        <a:pt x="952759" y="1302596"/>
                      </a:moveTo>
                      <a:cubicBezTo>
                        <a:pt x="860788" y="1302469"/>
                        <a:pt x="769070" y="1301962"/>
                        <a:pt x="676465" y="1302469"/>
                      </a:cubicBezTo>
                      <a:cubicBezTo>
                        <a:pt x="664303" y="1302469"/>
                        <a:pt x="657462" y="1298922"/>
                        <a:pt x="650748" y="1288661"/>
                      </a:cubicBezTo>
                      <a:cubicBezTo>
                        <a:pt x="541928" y="1122833"/>
                        <a:pt x="431714" y="956753"/>
                        <a:pt x="323907" y="791558"/>
                      </a:cubicBezTo>
                      <a:cubicBezTo>
                        <a:pt x="320360" y="786365"/>
                        <a:pt x="316686" y="781171"/>
                        <a:pt x="310606" y="772303"/>
                      </a:cubicBezTo>
                      <a:cubicBezTo>
                        <a:pt x="287170" y="950925"/>
                        <a:pt x="264113" y="1126127"/>
                        <a:pt x="241057" y="1301329"/>
                      </a:cubicBezTo>
                      <a:lnTo>
                        <a:pt x="107" y="1301329"/>
                      </a:lnTo>
                      <a:cubicBezTo>
                        <a:pt x="2894" y="1277893"/>
                        <a:pt x="5427" y="1255217"/>
                        <a:pt x="8468" y="1232540"/>
                      </a:cubicBezTo>
                      <a:cubicBezTo>
                        <a:pt x="31904" y="1052271"/>
                        <a:pt x="55594" y="873649"/>
                        <a:pt x="79284" y="693380"/>
                      </a:cubicBezTo>
                      <a:cubicBezTo>
                        <a:pt x="101833" y="521471"/>
                        <a:pt x="124256" y="349690"/>
                        <a:pt x="147185" y="177782"/>
                      </a:cubicBezTo>
                      <a:cubicBezTo>
                        <a:pt x="147819" y="172715"/>
                        <a:pt x="151239" y="166127"/>
                        <a:pt x="155419" y="163467"/>
                      </a:cubicBezTo>
                      <a:cubicBezTo>
                        <a:pt x="238270" y="109373"/>
                        <a:pt x="321500" y="55787"/>
                        <a:pt x="404731" y="2200"/>
                      </a:cubicBezTo>
                      <a:cubicBezTo>
                        <a:pt x="405871" y="1440"/>
                        <a:pt x="407644" y="1313"/>
                        <a:pt x="411952" y="46"/>
                      </a:cubicBezTo>
                      <a:cubicBezTo>
                        <a:pt x="386869" y="192097"/>
                        <a:pt x="361912" y="382501"/>
                        <a:pt x="336829" y="572905"/>
                      </a:cubicBezTo>
                      <a:cubicBezTo>
                        <a:pt x="337843" y="573538"/>
                        <a:pt x="338856" y="574298"/>
                        <a:pt x="339743" y="574932"/>
                      </a:cubicBezTo>
                      <a:cubicBezTo>
                        <a:pt x="470352" y="430387"/>
                        <a:pt x="600962" y="285082"/>
                        <a:pt x="733979" y="138510"/>
                      </a:cubicBezTo>
                      <a:cubicBezTo>
                        <a:pt x="737779" y="160806"/>
                        <a:pt x="741200" y="179809"/>
                        <a:pt x="744493" y="198811"/>
                      </a:cubicBezTo>
                      <a:cubicBezTo>
                        <a:pt x="753868" y="253285"/>
                        <a:pt x="762862" y="308011"/>
                        <a:pt x="772743" y="362358"/>
                      </a:cubicBezTo>
                      <a:cubicBezTo>
                        <a:pt x="774770" y="373380"/>
                        <a:pt x="771857" y="380094"/>
                        <a:pt x="764509" y="387821"/>
                      </a:cubicBezTo>
                      <a:cubicBezTo>
                        <a:pt x="680139" y="476119"/>
                        <a:pt x="596021" y="564797"/>
                        <a:pt x="511777" y="653981"/>
                      </a:cubicBezTo>
                      <a:cubicBezTo>
                        <a:pt x="508103" y="657909"/>
                        <a:pt x="504556" y="661836"/>
                        <a:pt x="500376" y="666523"/>
                      </a:cubicBezTo>
                      <a:cubicBezTo>
                        <a:pt x="503036" y="670830"/>
                        <a:pt x="505443" y="675011"/>
                        <a:pt x="508103" y="678811"/>
                      </a:cubicBezTo>
                      <a:cubicBezTo>
                        <a:pt x="653155" y="882643"/>
                        <a:pt x="797953" y="1086602"/>
                        <a:pt x="942752" y="1290434"/>
                      </a:cubicBezTo>
                      <a:cubicBezTo>
                        <a:pt x="945412" y="1294108"/>
                        <a:pt x="949212" y="1297022"/>
                        <a:pt x="952379" y="1300315"/>
                      </a:cubicBezTo>
                      <a:lnTo>
                        <a:pt x="952379" y="1303483"/>
                      </a:lnTo>
                    </a:path>
                  </a:pathLst>
                </a:custGeom>
                <a:solidFill>
                  <a:srgbClr val="3C3A3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5" name="Google Shape;1565;p127"/>
                <p:cNvSpPr/>
                <p:nvPr/>
              </p:nvSpPr>
              <p:spPr>
                <a:xfrm>
                  <a:off x="5590824" y="5106759"/>
                  <a:ext cx="1120904" cy="1290390"/>
                </a:xfrm>
                <a:custGeom>
                  <a:rect b="b" l="l" r="r" t="t"/>
                  <a:pathLst>
                    <a:path extrusionOk="0" h="1290390" w="1120904">
                      <a:moveTo>
                        <a:pt x="900622" y="459027"/>
                      </a:moveTo>
                      <a:cubicBezTo>
                        <a:pt x="896948" y="440278"/>
                        <a:pt x="894288" y="412662"/>
                        <a:pt x="885927" y="386945"/>
                      </a:cubicBezTo>
                      <a:cubicBezTo>
                        <a:pt x="845515" y="262416"/>
                        <a:pt x="717946" y="194894"/>
                        <a:pt x="586070" y="225045"/>
                      </a:cubicBezTo>
                      <a:cubicBezTo>
                        <a:pt x="441018" y="258742"/>
                        <a:pt x="336758" y="372757"/>
                        <a:pt x="323203" y="521609"/>
                      </a:cubicBezTo>
                      <a:cubicBezTo>
                        <a:pt x="312055" y="631189"/>
                        <a:pt x="371089" y="737222"/>
                        <a:pt x="480543" y="775987"/>
                      </a:cubicBezTo>
                      <a:cubicBezTo>
                        <a:pt x="568841" y="807784"/>
                        <a:pt x="654098" y="794483"/>
                        <a:pt x="733275" y="747230"/>
                      </a:cubicBezTo>
                      <a:cubicBezTo>
                        <a:pt x="837915" y="684522"/>
                        <a:pt x="894542" y="591411"/>
                        <a:pt x="901762" y="459154"/>
                      </a:cubicBezTo>
                      <a:lnTo>
                        <a:pt x="900622" y="459154"/>
                      </a:lnTo>
                      <a:close/>
                      <a:moveTo>
                        <a:pt x="263789" y="922432"/>
                      </a:moveTo>
                      <a:cubicBezTo>
                        <a:pt x="256695" y="976019"/>
                        <a:pt x="249854" y="1026438"/>
                        <a:pt x="243267" y="1076985"/>
                      </a:cubicBezTo>
                      <a:cubicBezTo>
                        <a:pt x="234399" y="1144000"/>
                        <a:pt x="225531" y="1211268"/>
                        <a:pt x="217170" y="1279170"/>
                      </a:cubicBezTo>
                      <a:cubicBezTo>
                        <a:pt x="216157" y="1287024"/>
                        <a:pt x="213876" y="1290445"/>
                        <a:pt x="205389" y="1290445"/>
                      </a:cubicBezTo>
                      <a:cubicBezTo>
                        <a:pt x="139134" y="1290191"/>
                        <a:pt x="73005" y="1290318"/>
                        <a:pt x="6624" y="1290065"/>
                      </a:cubicBezTo>
                      <a:cubicBezTo>
                        <a:pt x="5104" y="1290065"/>
                        <a:pt x="3583" y="1289305"/>
                        <a:pt x="36" y="1288291"/>
                      </a:cubicBezTo>
                      <a:cubicBezTo>
                        <a:pt x="4090" y="1256621"/>
                        <a:pt x="7891" y="1224823"/>
                        <a:pt x="12071" y="1193153"/>
                      </a:cubicBezTo>
                      <a:cubicBezTo>
                        <a:pt x="26640" y="1081925"/>
                        <a:pt x="41208" y="970698"/>
                        <a:pt x="56030" y="859598"/>
                      </a:cubicBezTo>
                      <a:cubicBezTo>
                        <a:pt x="73005" y="732282"/>
                        <a:pt x="86307" y="605219"/>
                        <a:pt x="108096" y="478790"/>
                      </a:cubicBezTo>
                      <a:cubicBezTo>
                        <a:pt x="146481" y="254689"/>
                        <a:pt x="337265" y="62638"/>
                        <a:pt x="559593" y="13738"/>
                      </a:cubicBezTo>
                      <a:cubicBezTo>
                        <a:pt x="688809" y="-14258"/>
                        <a:pt x="812325" y="-1337"/>
                        <a:pt x="925199" y="71506"/>
                      </a:cubicBezTo>
                      <a:cubicBezTo>
                        <a:pt x="1037693" y="143968"/>
                        <a:pt x="1102174" y="250128"/>
                        <a:pt x="1117249" y="381498"/>
                      </a:cubicBezTo>
                      <a:cubicBezTo>
                        <a:pt x="1138152" y="568481"/>
                        <a:pt x="1069237" y="723541"/>
                        <a:pt x="936980" y="853263"/>
                      </a:cubicBezTo>
                      <a:cubicBezTo>
                        <a:pt x="849696" y="937634"/>
                        <a:pt x="744929" y="991221"/>
                        <a:pt x="625214" y="1009463"/>
                      </a:cubicBezTo>
                      <a:cubicBezTo>
                        <a:pt x="501066" y="1028212"/>
                        <a:pt x="384264" y="1007436"/>
                        <a:pt x="279751" y="934340"/>
                      </a:cubicBezTo>
                      <a:cubicBezTo>
                        <a:pt x="275951" y="931680"/>
                        <a:pt x="271770" y="929273"/>
                        <a:pt x="265183" y="925092"/>
                      </a:cubicBezTo>
                    </a:path>
                  </a:pathLst>
                </a:custGeom>
                <a:solidFill>
                  <a:srgbClr val="3C3A3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6" name="Google Shape;1566;p127"/>
                <p:cNvSpPr/>
                <p:nvPr/>
              </p:nvSpPr>
              <p:spPr>
                <a:xfrm>
                  <a:off x="4756493" y="4761206"/>
                  <a:ext cx="986856" cy="1370931"/>
                </a:xfrm>
                <a:custGeom>
                  <a:rect b="b" l="l" r="r" t="t"/>
                  <a:pathLst>
                    <a:path extrusionOk="0" h="1370931" w="986856">
                      <a:moveTo>
                        <a:pt x="986870" y="206377"/>
                      </a:moveTo>
                      <a:cubicBezTo>
                        <a:pt x="912760" y="261611"/>
                        <a:pt x="841185" y="314944"/>
                        <a:pt x="769482" y="368277"/>
                      </a:cubicBezTo>
                      <a:cubicBezTo>
                        <a:pt x="757954" y="350035"/>
                        <a:pt x="747566" y="331919"/>
                        <a:pt x="735405" y="314817"/>
                      </a:cubicBezTo>
                      <a:cubicBezTo>
                        <a:pt x="704241" y="271238"/>
                        <a:pt x="665476" y="238681"/>
                        <a:pt x="609229" y="234754"/>
                      </a:cubicBezTo>
                      <a:cubicBezTo>
                        <a:pt x="562357" y="231460"/>
                        <a:pt x="522325" y="246789"/>
                        <a:pt x="490401" y="281373"/>
                      </a:cubicBezTo>
                      <a:cubicBezTo>
                        <a:pt x="461897" y="312157"/>
                        <a:pt x="458223" y="356242"/>
                        <a:pt x="484827" y="391080"/>
                      </a:cubicBezTo>
                      <a:cubicBezTo>
                        <a:pt x="514090" y="429465"/>
                        <a:pt x="546141" y="465949"/>
                        <a:pt x="578952" y="501421"/>
                      </a:cubicBezTo>
                      <a:cubicBezTo>
                        <a:pt x="633425" y="560455"/>
                        <a:pt x="690179" y="616955"/>
                        <a:pt x="744019" y="676622"/>
                      </a:cubicBezTo>
                      <a:cubicBezTo>
                        <a:pt x="793045" y="730589"/>
                        <a:pt x="832317" y="790890"/>
                        <a:pt x="844478" y="865379"/>
                      </a:cubicBezTo>
                      <a:cubicBezTo>
                        <a:pt x="858920" y="953044"/>
                        <a:pt x="841438" y="1035514"/>
                        <a:pt x="800013" y="1113044"/>
                      </a:cubicBezTo>
                      <a:cubicBezTo>
                        <a:pt x="723370" y="1255435"/>
                        <a:pt x="602895" y="1338792"/>
                        <a:pt x="442768" y="1364128"/>
                      </a:cubicBezTo>
                      <a:cubicBezTo>
                        <a:pt x="372333" y="1375530"/>
                        <a:pt x="302277" y="1373250"/>
                        <a:pt x="233869" y="1353107"/>
                      </a:cubicBezTo>
                      <a:cubicBezTo>
                        <a:pt x="142657" y="1326377"/>
                        <a:pt x="79189" y="1266456"/>
                        <a:pt x="38398" y="1182972"/>
                      </a:cubicBezTo>
                      <a:cubicBezTo>
                        <a:pt x="23956" y="1153202"/>
                        <a:pt x="12934" y="1121658"/>
                        <a:pt x="13" y="1089607"/>
                      </a:cubicBezTo>
                      <a:cubicBezTo>
                        <a:pt x="79696" y="1047042"/>
                        <a:pt x="157353" y="1005364"/>
                        <a:pt x="235896" y="963432"/>
                      </a:cubicBezTo>
                      <a:cubicBezTo>
                        <a:pt x="238556" y="969892"/>
                        <a:pt x="240583" y="975466"/>
                        <a:pt x="243117" y="980660"/>
                      </a:cubicBezTo>
                      <a:cubicBezTo>
                        <a:pt x="256545" y="1007390"/>
                        <a:pt x="267566" y="1035894"/>
                        <a:pt x="284035" y="1060724"/>
                      </a:cubicBezTo>
                      <a:cubicBezTo>
                        <a:pt x="333441" y="1134073"/>
                        <a:pt x="412871" y="1156242"/>
                        <a:pt x="492934" y="1120011"/>
                      </a:cubicBezTo>
                      <a:cubicBezTo>
                        <a:pt x="513710" y="1110637"/>
                        <a:pt x="533726" y="1097588"/>
                        <a:pt x="550702" y="1082387"/>
                      </a:cubicBezTo>
                      <a:cubicBezTo>
                        <a:pt x="602642" y="1036274"/>
                        <a:pt x="612396" y="971919"/>
                        <a:pt x="574011" y="913899"/>
                      </a:cubicBezTo>
                      <a:cubicBezTo>
                        <a:pt x="551969" y="880581"/>
                        <a:pt x="524352" y="850557"/>
                        <a:pt x="497368" y="820787"/>
                      </a:cubicBezTo>
                      <a:cubicBezTo>
                        <a:pt x="433014" y="749338"/>
                        <a:pt x="365999" y="680043"/>
                        <a:pt x="303544" y="606820"/>
                      </a:cubicBezTo>
                      <a:cubicBezTo>
                        <a:pt x="260219" y="556654"/>
                        <a:pt x="230702" y="498253"/>
                        <a:pt x="221327" y="431618"/>
                      </a:cubicBezTo>
                      <a:cubicBezTo>
                        <a:pt x="211193" y="358143"/>
                        <a:pt x="225761" y="289101"/>
                        <a:pt x="263893" y="227786"/>
                      </a:cubicBezTo>
                      <a:cubicBezTo>
                        <a:pt x="358778" y="74247"/>
                        <a:pt x="496355" y="-4676"/>
                        <a:pt x="678398" y="265"/>
                      </a:cubicBezTo>
                      <a:cubicBezTo>
                        <a:pt x="782404" y="4065"/>
                        <a:pt x="865381" y="52711"/>
                        <a:pt x="929482" y="133535"/>
                      </a:cubicBezTo>
                      <a:cubicBezTo>
                        <a:pt x="948485" y="157478"/>
                        <a:pt x="966347" y="182181"/>
                        <a:pt x="985729" y="208151"/>
                      </a:cubicBezTo>
                    </a:path>
                  </a:pathLst>
                </a:custGeom>
                <a:solidFill>
                  <a:srgbClr val="3C3A3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7" name="Google Shape;1567;p127"/>
                <p:cNvSpPr/>
                <p:nvPr/>
              </p:nvSpPr>
              <p:spPr>
                <a:xfrm>
                  <a:off x="6788405" y="5100231"/>
                  <a:ext cx="1021628" cy="1015225"/>
                </a:xfrm>
                <a:custGeom>
                  <a:rect b="b" l="l" r="r" t="t"/>
                  <a:pathLst>
                    <a:path extrusionOk="0" h="1015225" w="1021628">
                      <a:moveTo>
                        <a:pt x="713998" y="684585"/>
                      </a:moveTo>
                      <a:cubicBezTo>
                        <a:pt x="701836" y="777063"/>
                        <a:pt x="690435" y="864854"/>
                        <a:pt x="678653" y="952518"/>
                      </a:cubicBezTo>
                      <a:cubicBezTo>
                        <a:pt x="678020" y="956952"/>
                        <a:pt x="674472" y="963033"/>
                        <a:pt x="670799" y="964806"/>
                      </a:cubicBezTo>
                      <a:cubicBezTo>
                        <a:pt x="490530" y="1048037"/>
                        <a:pt x="254647" y="1036382"/>
                        <a:pt x="108075" y="868908"/>
                      </a:cubicBezTo>
                      <a:cubicBezTo>
                        <a:pt x="28899" y="778963"/>
                        <a:pt x="-4292" y="671790"/>
                        <a:pt x="522" y="553848"/>
                      </a:cubicBezTo>
                      <a:cubicBezTo>
                        <a:pt x="12050" y="279201"/>
                        <a:pt x="239825" y="38251"/>
                        <a:pt x="512699" y="4553"/>
                      </a:cubicBezTo>
                      <a:cubicBezTo>
                        <a:pt x="671939" y="-14956"/>
                        <a:pt x="810910" y="27989"/>
                        <a:pt x="918716" y="151758"/>
                      </a:cubicBezTo>
                      <a:cubicBezTo>
                        <a:pt x="992192" y="236002"/>
                        <a:pt x="1026270" y="337095"/>
                        <a:pt x="1021203" y="448322"/>
                      </a:cubicBezTo>
                      <a:cubicBezTo>
                        <a:pt x="1017909" y="521798"/>
                        <a:pt x="1006381" y="594767"/>
                        <a:pt x="997260" y="667356"/>
                      </a:cubicBezTo>
                      <a:cubicBezTo>
                        <a:pt x="984338" y="770856"/>
                        <a:pt x="970150" y="874609"/>
                        <a:pt x="956468" y="977348"/>
                      </a:cubicBezTo>
                      <a:cubicBezTo>
                        <a:pt x="955961" y="980895"/>
                        <a:pt x="955201" y="984696"/>
                        <a:pt x="954314" y="989383"/>
                      </a:cubicBezTo>
                      <a:lnTo>
                        <a:pt x="740348" y="989383"/>
                      </a:lnTo>
                      <a:cubicBezTo>
                        <a:pt x="743134" y="965567"/>
                        <a:pt x="745795" y="942384"/>
                        <a:pt x="748835" y="919074"/>
                      </a:cubicBezTo>
                      <a:cubicBezTo>
                        <a:pt x="764417" y="799613"/>
                        <a:pt x="781519" y="679771"/>
                        <a:pt x="795201" y="560183"/>
                      </a:cubicBezTo>
                      <a:cubicBezTo>
                        <a:pt x="803689" y="485693"/>
                        <a:pt x="798368" y="411711"/>
                        <a:pt x="764164" y="342796"/>
                      </a:cubicBezTo>
                      <a:cubicBezTo>
                        <a:pt x="727932" y="269446"/>
                        <a:pt x="667252" y="230555"/>
                        <a:pt x="587188" y="222194"/>
                      </a:cubicBezTo>
                      <a:cubicBezTo>
                        <a:pt x="421741" y="204711"/>
                        <a:pt x="263641" y="319613"/>
                        <a:pt x="229944" y="481639"/>
                      </a:cubicBezTo>
                      <a:cubicBezTo>
                        <a:pt x="206634" y="589193"/>
                        <a:pt x="243372" y="692312"/>
                        <a:pt x="329009" y="749573"/>
                      </a:cubicBezTo>
                      <a:cubicBezTo>
                        <a:pt x="412366" y="805060"/>
                        <a:pt x="500917" y="805187"/>
                        <a:pt x="591876" y="769335"/>
                      </a:cubicBezTo>
                      <a:cubicBezTo>
                        <a:pt x="637988" y="751093"/>
                        <a:pt x="677133" y="722210"/>
                        <a:pt x="714504" y="683191"/>
                      </a:cubicBezTo>
                    </a:path>
                  </a:pathLst>
                </a:custGeom>
                <a:solidFill>
                  <a:srgbClr val="3C3A3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8" name="Google Shape;1568;p127"/>
                <p:cNvSpPr/>
                <p:nvPr/>
              </p:nvSpPr>
              <p:spPr>
                <a:xfrm>
                  <a:off x="7852867" y="5130388"/>
                  <a:ext cx="559303" cy="965510"/>
                </a:xfrm>
                <a:custGeom>
                  <a:rect b="b" l="l" r="r" t="t"/>
                  <a:pathLst>
                    <a:path extrusionOk="0" h="965510" w="559303">
                      <a:moveTo>
                        <a:pt x="559391" y="2394"/>
                      </a:moveTo>
                      <a:cubicBezTo>
                        <a:pt x="549637" y="76883"/>
                        <a:pt x="539882" y="150105"/>
                        <a:pt x="530128" y="224848"/>
                      </a:cubicBezTo>
                      <a:cubicBezTo>
                        <a:pt x="484649" y="224848"/>
                        <a:pt x="440183" y="224595"/>
                        <a:pt x="395718" y="224848"/>
                      </a:cubicBezTo>
                      <a:cubicBezTo>
                        <a:pt x="359613" y="225101"/>
                        <a:pt x="326802" y="248411"/>
                        <a:pt x="315907" y="282109"/>
                      </a:cubicBezTo>
                      <a:cubicBezTo>
                        <a:pt x="311727" y="295283"/>
                        <a:pt x="310080" y="309345"/>
                        <a:pt x="308306" y="323280"/>
                      </a:cubicBezTo>
                      <a:cubicBezTo>
                        <a:pt x="285757" y="495188"/>
                        <a:pt x="263334" y="665323"/>
                        <a:pt x="240912" y="835458"/>
                      </a:cubicBezTo>
                      <a:cubicBezTo>
                        <a:pt x="235211" y="878530"/>
                        <a:pt x="229763" y="921729"/>
                        <a:pt x="224189" y="965561"/>
                      </a:cubicBezTo>
                      <a:lnTo>
                        <a:pt x="88" y="965561"/>
                      </a:lnTo>
                      <a:cubicBezTo>
                        <a:pt x="4268" y="932750"/>
                        <a:pt x="8196" y="900826"/>
                        <a:pt x="12376" y="869029"/>
                      </a:cubicBezTo>
                      <a:cubicBezTo>
                        <a:pt x="26945" y="758181"/>
                        <a:pt x="41513" y="646574"/>
                        <a:pt x="56208" y="537121"/>
                      </a:cubicBezTo>
                      <a:cubicBezTo>
                        <a:pt x="68876" y="441222"/>
                        <a:pt x="80278" y="345070"/>
                        <a:pt x="95353" y="249044"/>
                      </a:cubicBezTo>
                      <a:cubicBezTo>
                        <a:pt x="115369" y="120968"/>
                        <a:pt x="242812" y="6447"/>
                        <a:pt x="371648" y="1380"/>
                      </a:cubicBezTo>
                      <a:cubicBezTo>
                        <a:pt x="433342" y="-1280"/>
                        <a:pt x="495163" y="873"/>
                        <a:pt x="558631" y="873"/>
                      </a:cubicBezTo>
                    </a:path>
                  </a:pathLst>
                </a:custGeom>
                <a:solidFill>
                  <a:srgbClr val="3C3A3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9" name="Google Shape;1569;p127"/>
                <p:cNvSpPr/>
                <p:nvPr/>
              </p:nvSpPr>
              <p:spPr>
                <a:xfrm>
                  <a:off x="9390539" y="5991765"/>
                  <a:ext cx="236516" cy="113127"/>
                </a:xfrm>
                <a:custGeom>
                  <a:rect b="b" l="l" r="r" t="t"/>
                  <a:pathLst>
                    <a:path extrusionOk="0" h="113127" w="236516">
                      <a:moveTo>
                        <a:pt x="218017" y="113189"/>
                      </a:moveTo>
                      <a:lnTo>
                        <a:pt x="218017" y="18811"/>
                      </a:lnTo>
                      <a:lnTo>
                        <a:pt x="217511" y="18811"/>
                      </a:lnTo>
                      <a:lnTo>
                        <a:pt x="180393" y="113189"/>
                      </a:lnTo>
                      <a:lnTo>
                        <a:pt x="168611" y="113189"/>
                      </a:lnTo>
                      <a:lnTo>
                        <a:pt x="131493" y="18811"/>
                      </a:lnTo>
                      <a:lnTo>
                        <a:pt x="130860" y="18811"/>
                      </a:lnTo>
                      <a:lnTo>
                        <a:pt x="130860" y="113189"/>
                      </a:lnTo>
                      <a:lnTo>
                        <a:pt x="112364" y="113189"/>
                      </a:lnTo>
                      <a:lnTo>
                        <a:pt x="112364" y="189"/>
                      </a:lnTo>
                      <a:lnTo>
                        <a:pt x="141121" y="189"/>
                      </a:lnTo>
                      <a:lnTo>
                        <a:pt x="174819" y="86079"/>
                      </a:lnTo>
                      <a:lnTo>
                        <a:pt x="208010" y="189"/>
                      </a:lnTo>
                      <a:lnTo>
                        <a:pt x="236640" y="189"/>
                      </a:lnTo>
                      <a:lnTo>
                        <a:pt x="236640" y="113189"/>
                      </a:lnTo>
                      <a:lnTo>
                        <a:pt x="217891" y="113189"/>
                      </a:lnTo>
                      <a:close/>
                      <a:moveTo>
                        <a:pt x="53964" y="15264"/>
                      </a:moveTo>
                      <a:lnTo>
                        <a:pt x="53964" y="113189"/>
                      </a:lnTo>
                      <a:lnTo>
                        <a:pt x="35468" y="113189"/>
                      </a:lnTo>
                      <a:lnTo>
                        <a:pt x="35468" y="15264"/>
                      </a:lnTo>
                      <a:lnTo>
                        <a:pt x="124" y="15264"/>
                      </a:lnTo>
                      <a:lnTo>
                        <a:pt x="124" y="62"/>
                      </a:lnTo>
                      <a:lnTo>
                        <a:pt x="89562" y="62"/>
                      </a:lnTo>
                      <a:lnTo>
                        <a:pt x="89562" y="15264"/>
                      </a:lnTo>
                      <a:lnTo>
                        <a:pt x="54217" y="15264"/>
                      </a:lnTo>
                    </a:path>
                  </a:pathLst>
                </a:custGeom>
                <a:solidFill>
                  <a:srgbClr val="3C3A3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0" name="Google Shape;1570;p127"/>
                <p:cNvSpPr/>
                <p:nvPr/>
              </p:nvSpPr>
              <p:spPr>
                <a:xfrm>
                  <a:off x="5918931" y="4651338"/>
                  <a:ext cx="256025" cy="269580"/>
                </a:xfrm>
                <a:custGeom>
                  <a:rect b="b" l="l" r="r" t="t"/>
                  <a:pathLst>
                    <a:path extrusionOk="0" h="269580" w="256025">
                      <a:moveTo>
                        <a:pt x="122662" y="157875"/>
                      </a:moveTo>
                      <a:lnTo>
                        <a:pt x="178149" y="157875"/>
                      </a:lnTo>
                      <a:lnTo>
                        <a:pt x="165101" y="74011"/>
                      </a:lnTo>
                      <a:lnTo>
                        <a:pt x="122789" y="157875"/>
                      </a:lnTo>
                      <a:close/>
                      <a:moveTo>
                        <a:pt x="186890" y="212095"/>
                      </a:moveTo>
                      <a:lnTo>
                        <a:pt x="94665" y="212095"/>
                      </a:lnTo>
                      <a:lnTo>
                        <a:pt x="65402" y="269609"/>
                      </a:lnTo>
                      <a:lnTo>
                        <a:pt x="34" y="269609"/>
                      </a:lnTo>
                      <a:lnTo>
                        <a:pt x="144072" y="29"/>
                      </a:lnTo>
                      <a:lnTo>
                        <a:pt x="207033" y="29"/>
                      </a:lnTo>
                      <a:lnTo>
                        <a:pt x="256059" y="269609"/>
                      </a:lnTo>
                      <a:lnTo>
                        <a:pt x="195631" y="269609"/>
                      </a:lnTo>
                      <a:lnTo>
                        <a:pt x="186890" y="212095"/>
                      </a:lnTo>
                    </a:path>
                  </a:pathLst>
                </a:custGeom>
                <a:solidFill>
                  <a:srgbClr val="3C3A3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1" name="Google Shape;1571;p127"/>
                <p:cNvSpPr/>
                <p:nvPr/>
              </p:nvSpPr>
              <p:spPr>
                <a:xfrm>
                  <a:off x="6308480" y="4651718"/>
                  <a:ext cx="210673" cy="269580"/>
                </a:xfrm>
                <a:custGeom>
                  <a:rect b="b" l="l" r="r" t="t"/>
                  <a:pathLst>
                    <a:path extrusionOk="0" h="269580" w="210673">
                      <a:moveTo>
                        <a:pt x="127359" y="54756"/>
                      </a:moveTo>
                      <a:lnTo>
                        <a:pt x="94548" y="54756"/>
                      </a:lnTo>
                      <a:lnTo>
                        <a:pt x="83527" y="116957"/>
                      </a:lnTo>
                      <a:lnTo>
                        <a:pt x="116338" y="116957"/>
                      </a:lnTo>
                      <a:cubicBezTo>
                        <a:pt x="136227" y="116957"/>
                        <a:pt x="151936" y="103909"/>
                        <a:pt x="151936" y="79332"/>
                      </a:cubicBezTo>
                      <a:cubicBezTo>
                        <a:pt x="151936" y="63117"/>
                        <a:pt x="142054" y="54756"/>
                        <a:pt x="127359" y="54756"/>
                      </a:cubicBezTo>
                      <a:lnTo>
                        <a:pt x="127359" y="54756"/>
                      </a:lnTo>
                      <a:close/>
                      <a:moveTo>
                        <a:pt x="47802" y="536"/>
                      </a:moveTo>
                      <a:lnTo>
                        <a:pt x="134073" y="536"/>
                      </a:lnTo>
                      <a:cubicBezTo>
                        <a:pt x="179172" y="536"/>
                        <a:pt x="210716" y="27519"/>
                        <a:pt x="210716" y="73631"/>
                      </a:cubicBezTo>
                      <a:cubicBezTo>
                        <a:pt x="210716" y="131905"/>
                        <a:pt x="169544" y="171050"/>
                        <a:pt x="111017" y="171050"/>
                      </a:cubicBezTo>
                      <a:lnTo>
                        <a:pt x="73772" y="171050"/>
                      </a:lnTo>
                      <a:lnTo>
                        <a:pt x="56290" y="269609"/>
                      </a:lnTo>
                      <a:lnTo>
                        <a:pt x="43" y="269609"/>
                      </a:lnTo>
                      <a:lnTo>
                        <a:pt x="47549" y="29"/>
                      </a:lnTo>
                    </a:path>
                  </a:pathLst>
                </a:custGeom>
                <a:solidFill>
                  <a:srgbClr val="3C3A3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2" name="Google Shape;1572;p127"/>
                <p:cNvSpPr/>
                <p:nvPr/>
              </p:nvSpPr>
              <p:spPr>
                <a:xfrm>
                  <a:off x="6587562" y="4651338"/>
                  <a:ext cx="256025" cy="269580"/>
                </a:xfrm>
                <a:custGeom>
                  <a:rect b="b" l="l" r="r" t="t"/>
                  <a:pathLst>
                    <a:path extrusionOk="0" h="269580" w="256025">
                      <a:moveTo>
                        <a:pt x="122933" y="157875"/>
                      </a:moveTo>
                      <a:lnTo>
                        <a:pt x="178420" y="157875"/>
                      </a:lnTo>
                      <a:lnTo>
                        <a:pt x="165372" y="74011"/>
                      </a:lnTo>
                      <a:lnTo>
                        <a:pt x="123060" y="157875"/>
                      </a:lnTo>
                      <a:close/>
                      <a:moveTo>
                        <a:pt x="186908" y="212095"/>
                      </a:moveTo>
                      <a:lnTo>
                        <a:pt x="94683" y="212095"/>
                      </a:lnTo>
                      <a:lnTo>
                        <a:pt x="65419" y="269609"/>
                      </a:lnTo>
                      <a:lnTo>
                        <a:pt x="51" y="269609"/>
                      </a:lnTo>
                      <a:lnTo>
                        <a:pt x="144089" y="29"/>
                      </a:lnTo>
                      <a:lnTo>
                        <a:pt x="207050" y="29"/>
                      </a:lnTo>
                      <a:lnTo>
                        <a:pt x="256076" y="269609"/>
                      </a:lnTo>
                      <a:lnTo>
                        <a:pt x="195649" y="269609"/>
                      </a:lnTo>
                      <a:lnTo>
                        <a:pt x="186908" y="212095"/>
                      </a:lnTo>
                    </a:path>
                  </a:pathLst>
                </a:custGeom>
                <a:solidFill>
                  <a:srgbClr val="3C3A3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3" name="Google Shape;1573;p127"/>
                <p:cNvSpPr/>
                <p:nvPr/>
              </p:nvSpPr>
              <p:spPr>
                <a:xfrm>
                  <a:off x="6954814" y="4647917"/>
                  <a:ext cx="214219" cy="277941"/>
                </a:xfrm>
                <a:custGeom>
                  <a:rect b="b" l="l" r="r" t="t"/>
                  <a:pathLst>
                    <a:path extrusionOk="0" h="277941" w="214219">
                      <a:moveTo>
                        <a:pt x="176909" y="264035"/>
                      </a:moveTo>
                      <a:cubicBezTo>
                        <a:pt x="157906" y="272776"/>
                        <a:pt x="137004" y="277970"/>
                        <a:pt x="115974" y="277970"/>
                      </a:cubicBezTo>
                      <a:cubicBezTo>
                        <a:pt x="44652" y="277970"/>
                        <a:pt x="60" y="224510"/>
                        <a:pt x="60" y="157622"/>
                      </a:cubicBezTo>
                      <a:cubicBezTo>
                        <a:pt x="60" y="71985"/>
                        <a:pt x="72016" y="29"/>
                        <a:pt x="157653" y="29"/>
                      </a:cubicBezTo>
                      <a:cubicBezTo>
                        <a:pt x="179062" y="29"/>
                        <a:pt x="198445" y="5223"/>
                        <a:pt x="214280" y="13837"/>
                      </a:cubicBezTo>
                      <a:lnTo>
                        <a:pt x="206426" y="78319"/>
                      </a:lnTo>
                      <a:cubicBezTo>
                        <a:pt x="194644" y="65270"/>
                        <a:pt x="175389" y="56023"/>
                        <a:pt x="151826" y="56023"/>
                      </a:cubicBezTo>
                      <a:cubicBezTo>
                        <a:pt x="102800" y="56023"/>
                        <a:pt x="59094" y="100361"/>
                        <a:pt x="59094" y="151668"/>
                      </a:cubicBezTo>
                      <a:cubicBezTo>
                        <a:pt x="59094" y="190813"/>
                        <a:pt x="83670" y="221470"/>
                        <a:pt x="122435" y="221470"/>
                      </a:cubicBezTo>
                      <a:cubicBezTo>
                        <a:pt x="146252" y="221470"/>
                        <a:pt x="169054" y="212349"/>
                        <a:pt x="184636" y="199680"/>
                      </a:cubicBezTo>
                      <a:lnTo>
                        <a:pt x="177162" y="263655"/>
                      </a:lnTo>
                    </a:path>
                  </a:pathLst>
                </a:custGeom>
                <a:solidFill>
                  <a:srgbClr val="3C3A3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4" name="Google Shape;1574;p127"/>
                <p:cNvSpPr/>
                <p:nvPr/>
              </p:nvSpPr>
              <p:spPr>
                <a:xfrm>
                  <a:off x="7293310" y="4651338"/>
                  <a:ext cx="277181" cy="269580"/>
                </a:xfrm>
                <a:custGeom>
                  <a:rect b="b" l="l" r="r" t="t"/>
                  <a:pathLst>
                    <a:path extrusionOk="0" h="269580" w="277181">
                      <a:moveTo>
                        <a:pt x="192247" y="161296"/>
                      </a:moveTo>
                      <a:lnTo>
                        <a:pt x="75192" y="161296"/>
                      </a:lnTo>
                      <a:lnTo>
                        <a:pt x="56190" y="269609"/>
                      </a:lnTo>
                      <a:lnTo>
                        <a:pt x="70" y="269609"/>
                      </a:lnTo>
                      <a:lnTo>
                        <a:pt x="47576" y="29"/>
                      </a:lnTo>
                      <a:lnTo>
                        <a:pt x="103822" y="29"/>
                      </a:lnTo>
                      <a:lnTo>
                        <a:pt x="84947" y="106569"/>
                      </a:lnTo>
                      <a:lnTo>
                        <a:pt x="202001" y="106569"/>
                      </a:lnTo>
                      <a:lnTo>
                        <a:pt x="221004" y="29"/>
                      </a:lnTo>
                      <a:lnTo>
                        <a:pt x="277251" y="29"/>
                      </a:lnTo>
                      <a:lnTo>
                        <a:pt x="229745" y="269609"/>
                      </a:lnTo>
                      <a:lnTo>
                        <a:pt x="173498" y="269609"/>
                      </a:lnTo>
                      <a:lnTo>
                        <a:pt x="192374" y="161296"/>
                      </a:lnTo>
                    </a:path>
                  </a:pathLst>
                </a:custGeom>
                <a:solidFill>
                  <a:srgbClr val="3C3A3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5" name="Google Shape;1575;p127"/>
                <p:cNvSpPr/>
                <p:nvPr/>
              </p:nvSpPr>
              <p:spPr>
                <a:xfrm>
                  <a:off x="7687672" y="4650831"/>
                  <a:ext cx="196737" cy="269580"/>
                </a:xfrm>
                <a:custGeom>
                  <a:rect b="b" l="l" r="r" t="t"/>
                  <a:pathLst>
                    <a:path extrusionOk="0" h="269580" w="196737">
                      <a:moveTo>
                        <a:pt x="79" y="269609"/>
                      </a:moveTo>
                      <a:lnTo>
                        <a:pt x="47585" y="29"/>
                      </a:lnTo>
                      <a:lnTo>
                        <a:pt x="196817" y="29"/>
                      </a:lnTo>
                      <a:lnTo>
                        <a:pt x="187316" y="54249"/>
                      </a:lnTo>
                      <a:lnTo>
                        <a:pt x="94331" y="54249"/>
                      </a:lnTo>
                      <a:lnTo>
                        <a:pt x="84830" y="106442"/>
                      </a:lnTo>
                      <a:lnTo>
                        <a:pt x="170214" y="106442"/>
                      </a:lnTo>
                      <a:lnTo>
                        <a:pt x="160712" y="160662"/>
                      </a:lnTo>
                      <a:lnTo>
                        <a:pt x="75328" y="160662"/>
                      </a:lnTo>
                      <a:lnTo>
                        <a:pt x="65827" y="214882"/>
                      </a:lnTo>
                      <a:lnTo>
                        <a:pt x="158812" y="214882"/>
                      </a:lnTo>
                      <a:lnTo>
                        <a:pt x="149311" y="269102"/>
                      </a:lnTo>
                      <a:lnTo>
                        <a:pt x="79" y="269102"/>
                      </a:lnTo>
                    </a:path>
                  </a:pathLst>
                </a:custGeom>
                <a:solidFill>
                  <a:srgbClr val="3C3A3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576" name="Google Shape;1576;p127"/>
            <p:cNvGrpSpPr/>
            <p:nvPr/>
          </p:nvGrpSpPr>
          <p:grpSpPr>
            <a:xfrm>
              <a:off x="8156368" y="893946"/>
              <a:ext cx="1745547" cy="5070108"/>
              <a:chOff x="7984939" y="884160"/>
              <a:chExt cx="1745547" cy="5070108"/>
            </a:xfrm>
          </p:grpSpPr>
          <p:grpSp>
            <p:nvGrpSpPr>
              <p:cNvPr id="1577" name="Google Shape;1577;p127"/>
              <p:cNvGrpSpPr/>
              <p:nvPr/>
            </p:nvGrpSpPr>
            <p:grpSpPr>
              <a:xfrm>
                <a:off x="7984939" y="884160"/>
                <a:ext cx="1745547" cy="987947"/>
                <a:chOff x="7846618" y="884160"/>
                <a:chExt cx="1745547" cy="987947"/>
              </a:xfrm>
            </p:grpSpPr>
            <p:sp>
              <p:nvSpPr>
                <p:cNvPr id="1578" name="Google Shape;1578;p127"/>
                <p:cNvSpPr/>
                <p:nvPr/>
              </p:nvSpPr>
              <p:spPr>
                <a:xfrm>
                  <a:off x="7846618" y="884160"/>
                  <a:ext cx="1745547" cy="987947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 cap="flat" cmpd="sng" w="19050">
                  <a:solidFill>
                    <a:srgbClr val="7B7B7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579" name="Google Shape;1579;p12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8311373" y="1061976"/>
                  <a:ext cx="816036" cy="6323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0" name="Google Shape;1580;p127"/>
              <p:cNvGrpSpPr/>
              <p:nvPr/>
            </p:nvGrpSpPr>
            <p:grpSpPr>
              <a:xfrm>
                <a:off x="7984939" y="2244880"/>
                <a:ext cx="1745547" cy="987947"/>
                <a:chOff x="7846618" y="2334484"/>
                <a:chExt cx="1745547" cy="987947"/>
              </a:xfrm>
            </p:grpSpPr>
            <p:sp>
              <p:nvSpPr>
                <p:cNvPr id="1581" name="Google Shape;1581;p127"/>
                <p:cNvSpPr/>
                <p:nvPr/>
              </p:nvSpPr>
              <p:spPr>
                <a:xfrm>
                  <a:off x="7846618" y="2334484"/>
                  <a:ext cx="1745547" cy="987947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 cap="flat" cmpd="sng" w="19050">
                  <a:solidFill>
                    <a:srgbClr val="7B7B7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Text&#10;&#10;Description automatically generated with low confidence" id="1582" name="Google Shape;1582;p12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8010917" y="2585739"/>
                  <a:ext cx="1416948" cy="48543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127"/>
              <p:cNvGrpSpPr/>
              <p:nvPr/>
            </p:nvGrpSpPr>
            <p:grpSpPr>
              <a:xfrm>
                <a:off x="7984939" y="3605600"/>
                <a:ext cx="1745547" cy="987947"/>
                <a:chOff x="8063577" y="3663986"/>
                <a:chExt cx="1745547" cy="987947"/>
              </a:xfrm>
            </p:grpSpPr>
            <p:sp>
              <p:nvSpPr>
                <p:cNvPr id="1584" name="Google Shape;1584;p127"/>
                <p:cNvSpPr/>
                <p:nvPr/>
              </p:nvSpPr>
              <p:spPr>
                <a:xfrm>
                  <a:off x="8063577" y="3663986"/>
                  <a:ext cx="1745547" cy="987947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 cap="flat" cmpd="sng" w="19050">
                  <a:solidFill>
                    <a:srgbClr val="7B7B7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A picture containing text, clipart&#10;&#10;Description automatically generated" id="1585" name="Google Shape;1585;p12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59739"/>
                <a:stretch/>
              </p:blipFill>
              <p:spPr>
                <a:xfrm>
                  <a:off x="8210310" y="3973579"/>
                  <a:ext cx="1452080" cy="3687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6" name="Google Shape;1586;p127"/>
              <p:cNvGrpSpPr/>
              <p:nvPr/>
            </p:nvGrpSpPr>
            <p:grpSpPr>
              <a:xfrm>
                <a:off x="7984939" y="4966321"/>
                <a:ext cx="1745547" cy="987947"/>
                <a:chOff x="8123260" y="4966321"/>
                <a:chExt cx="1745547" cy="987947"/>
              </a:xfrm>
            </p:grpSpPr>
            <p:sp>
              <p:nvSpPr>
                <p:cNvPr id="1587" name="Google Shape;1587;p127"/>
                <p:cNvSpPr/>
                <p:nvPr/>
              </p:nvSpPr>
              <p:spPr>
                <a:xfrm>
                  <a:off x="8123260" y="4966321"/>
                  <a:ext cx="1745547" cy="987947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 cap="flat" cmpd="sng" w="19050">
                  <a:solidFill>
                    <a:srgbClr val="7B7B7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Logo&#10;&#10;Description automatically generated" id="1588" name="Google Shape;1588;p12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8341377" y="5154788"/>
                  <a:ext cx="1309312" cy="6110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589" name="Google Shape;1589;p127"/>
            <p:cNvGrpSpPr/>
            <p:nvPr/>
          </p:nvGrpSpPr>
          <p:grpSpPr>
            <a:xfrm>
              <a:off x="2386374" y="4976107"/>
              <a:ext cx="1745547" cy="987947"/>
              <a:chOff x="2386374" y="4976107"/>
              <a:chExt cx="1745547" cy="987947"/>
            </a:xfrm>
          </p:grpSpPr>
          <p:sp>
            <p:nvSpPr>
              <p:cNvPr id="1590" name="Google Shape;1590;p127"/>
              <p:cNvSpPr/>
              <p:nvPr/>
            </p:nvSpPr>
            <p:spPr>
              <a:xfrm>
                <a:off x="2386374" y="4976107"/>
                <a:ext cx="1745547" cy="987947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9050">
                <a:solidFill>
                  <a:srgbClr val="7B7B7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Machine Learning Consulting Services - ScienceSoft" id="1591" name="Google Shape;1591;p127"/>
              <p:cNvPicPr preferRelativeResize="0"/>
              <p:nvPr/>
            </p:nvPicPr>
            <p:blipFill rotWithShape="1">
              <a:blip r:embed="rId7">
                <a:alphaModFix/>
              </a:blip>
              <a:srcRect b="0" l="45008" r="0" t="72907"/>
              <a:stretch/>
            </p:blipFill>
            <p:spPr>
              <a:xfrm>
                <a:off x="2538927" y="5225937"/>
                <a:ext cx="1440441" cy="4722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92" name="Google Shape;1592;p127"/>
            <p:cNvGrpSpPr/>
            <p:nvPr/>
          </p:nvGrpSpPr>
          <p:grpSpPr>
            <a:xfrm>
              <a:off x="2386374" y="893946"/>
              <a:ext cx="1745547" cy="987947"/>
              <a:chOff x="2386374" y="893946"/>
              <a:chExt cx="1745547" cy="987947"/>
            </a:xfrm>
          </p:grpSpPr>
          <p:sp>
            <p:nvSpPr>
              <p:cNvPr id="1593" name="Google Shape;1593;p127"/>
              <p:cNvSpPr/>
              <p:nvPr/>
            </p:nvSpPr>
            <p:spPr>
              <a:xfrm>
                <a:off x="2386374" y="893946"/>
                <a:ext cx="1745547" cy="987947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9050">
                <a:solidFill>
                  <a:srgbClr val="7B7B7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94" name="Google Shape;1594;p127"/>
              <p:cNvGrpSpPr/>
              <p:nvPr/>
            </p:nvGrpSpPr>
            <p:grpSpPr>
              <a:xfrm>
                <a:off x="2859631" y="990487"/>
                <a:ext cx="799032" cy="794866"/>
                <a:chOff x="6892340" y="5309404"/>
                <a:chExt cx="2668037" cy="2654129"/>
              </a:xfrm>
            </p:grpSpPr>
            <p:sp>
              <p:nvSpPr>
                <p:cNvPr id="1595" name="Google Shape;1595;p127"/>
                <p:cNvSpPr/>
                <p:nvPr/>
              </p:nvSpPr>
              <p:spPr>
                <a:xfrm>
                  <a:off x="6892340" y="5309404"/>
                  <a:ext cx="1978512" cy="1982928"/>
                </a:xfrm>
                <a:custGeom>
                  <a:rect b="b" l="l" r="r" t="t"/>
                  <a:pathLst>
                    <a:path extrusionOk="0" h="1982928" w="1978512">
                      <a:moveTo>
                        <a:pt x="1324354" y="-67"/>
                      </a:moveTo>
                      <a:cubicBezTo>
                        <a:pt x="647031" y="-67"/>
                        <a:pt x="689351" y="293651"/>
                        <a:pt x="689351" y="293651"/>
                      </a:cubicBezTo>
                      <a:lnTo>
                        <a:pt x="690118" y="597949"/>
                      </a:lnTo>
                      <a:lnTo>
                        <a:pt x="1336469" y="597949"/>
                      </a:lnTo>
                      <a:lnTo>
                        <a:pt x="1336469" y="689328"/>
                      </a:lnTo>
                      <a:lnTo>
                        <a:pt x="433387" y="689328"/>
                      </a:lnTo>
                      <a:cubicBezTo>
                        <a:pt x="433387" y="689328"/>
                        <a:pt x="-45" y="640183"/>
                        <a:pt x="-45" y="1323563"/>
                      </a:cubicBezTo>
                      <a:cubicBezTo>
                        <a:pt x="-45" y="2006986"/>
                        <a:pt x="378227" y="1982755"/>
                        <a:pt x="378227" y="1982755"/>
                      </a:cubicBezTo>
                      <a:lnTo>
                        <a:pt x="603987" y="1982755"/>
                      </a:lnTo>
                      <a:lnTo>
                        <a:pt x="603987" y="1665616"/>
                      </a:lnTo>
                      <a:cubicBezTo>
                        <a:pt x="603987" y="1665616"/>
                        <a:pt x="591828" y="1287345"/>
                        <a:pt x="976243" y="1287345"/>
                      </a:cubicBezTo>
                      <a:lnTo>
                        <a:pt x="1617304" y="1287345"/>
                      </a:lnTo>
                      <a:cubicBezTo>
                        <a:pt x="1617304" y="1287345"/>
                        <a:pt x="1977488" y="1293146"/>
                        <a:pt x="1977488" y="939234"/>
                      </a:cubicBezTo>
                      <a:lnTo>
                        <a:pt x="1977488" y="354058"/>
                      </a:lnTo>
                      <a:cubicBezTo>
                        <a:pt x="1977488" y="354058"/>
                        <a:pt x="2032178" y="-67"/>
                        <a:pt x="1324354" y="-67"/>
                      </a:cubicBezTo>
                      <a:close/>
                      <a:moveTo>
                        <a:pt x="967967" y="204575"/>
                      </a:moveTo>
                      <a:cubicBezTo>
                        <a:pt x="1032256" y="204575"/>
                        <a:pt x="1084260" y="256536"/>
                        <a:pt x="1084260" y="320868"/>
                      </a:cubicBezTo>
                      <a:cubicBezTo>
                        <a:pt x="1084260" y="385201"/>
                        <a:pt x="1032299" y="437161"/>
                        <a:pt x="967967" y="437161"/>
                      </a:cubicBezTo>
                      <a:cubicBezTo>
                        <a:pt x="903635" y="437161"/>
                        <a:pt x="851674" y="385201"/>
                        <a:pt x="851674" y="320868"/>
                      </a:cubicBezTo>
                      <a:cubicBezTo>
                        <a:pt x="851674" y="256536"/>
                        <a:pt x="903635" y="204575"/>
                        <a:pt x="967967" y="204575"/>
                      </a:cubicBezTo>
                      <a:close/>
                    </a:path>
                  </a:pathLst>
                </a:custGeom>
                <a:solidFill>
                  <a:srgbClr val="387EB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6" name="Google Shape;1596;p127"/>
                <p:cNvSpPr/>
                <p:nvPr/>
              </p:nvSpPr>
              <p:spPr>
                <a:xfrm>
                  <a:off x="7581865" y="5980562"/>
                  <a:ext cx="1978512" cy="1982971"/>
                </a:xfrm>
                <a:custGeom>
                  <a:rect b="b" l="l" r="r" t="t"/>
                  <a:pathLst>
                    <a:path extrusionOk="0" h="1982971" w="1978512">
                      <a:moveTo>
                        <a:pt x="654069" y="1982904"/>
                      </a:moveTo>
                      <a:cubicBezTo>
                        <a:pt x="1331391" y="1982904"/>
                        <a:pt x="1289072" y="1689186"/>
                        <a:pt x="1289072" y="1689186"/>
                      </a:cubicBezTo>
                      <a:lnTo>
                        <a:pt x="1288304" y="1384888"/>
                      </a:lnTo>
                      <a:lnTo>
                        <a:pt x="641953" y="1384888"/>
                      </a:lnTo>
                      <a:lnTo>
                        <a:pt x="641953" y="1293508"/>
                      </a:lnTo>
                      <a:lnTo>
                        <a:pt x="1545036" y="1293508"/>
                      </a:lnTo>
                      <a:cubicBezTo>
                        <a:pt x="1545036" y="1293508"/>
                        <a:pt x="1978467" y="1342654"/>
                        <a:pt x="1978467" y="659231"/>
                      </a:cubicBezTo>
                      <a:cubicBezTo>
                        <a:pt x="1978467" y="-24192"/>
                        <a:pt x="1600196" y="39"/>
                        <a:pt x="1600196" y="39"/>
                      </a:cubicBezTo>
                      <a:lnTo>
                        <a:pt x="1374436" y="39"/>
                      </a:lnTo>
                      <a:lnTo>
                        <a:pt x="1374436" y="317178"/>
                      </a:lnTo>
                      <a:cubicBezTo>
                        <a:pt x="1374436" y="317178"/>
                        <a:pt x="1386594" y="695449"/>
                        <a:pt x="1002179" y="695449"/>
                      </a:cubicBezTo>
                      <a:lnTo>
                        <a:pt x="361118" y="695449"/>
                      </a:lnTo>
                      <a:cubicBezTo>
                        <a:pt x="361118" y="695449"/>
                        <a:pt x="935" y="689648"/>
                        <a:pt x="935" y="1043560"/>
                      </a:cubicBezTo>
                      <a:lnTo>
                        <a:pt x="935" y="1628736"/>
                      </a:lnTo>
                      <a:cubicBezTo>
                        <a:pt x="935" y="1628736"/>
                        <a:pt x="-53756" y="1982861"/>
                        <a:pt x="654069" y="1982861"/>
                      </a:cubicBezTo>
                      <a:close/>
                      <a:moveTo>
                        <a:pt x="1010456" y="1778261"/>
                      </a:moveTo>
                      <a:cubicBezTo>
                        <a:pt x="946166" y="1778261"/>
                        <a:pt x="894163" y="1726300"/>
                        <a:pt x="894163" y="1661968"/>
                      </a:cubicBezTo>
                      <a:cubicBezTo>
                        <a:pt x="894163" y="1597636"/>
                        <a:pt x="946123" y="1545675"/>
                        <a:pt x="1010456" y="1545675"/>
                      </a:cubicBezTo>
                      <a:cubicBezTo>
                        <a:pt x="1074788" y="1545675"/>
                        <a:pt x="1126748" y="1597636"/>
                        <a:pt x="1126748" y="1661968"/>
                      </a:cubicBezTo>
                      <a:cubicBezTo>
                        <a:pt x="1126748" y="1726258"/>
                        <a:pt x="1074788" y="1778261"/>
                        <a:pt x="1010456" y="1778261"/>
                      </a:cubicBezTo>
                      <a:close/>
                    </a:path>
                  </a:pathLst>
                </a:custGeom>
                <a:solidFill>
                  <a:srgbClr val="FFE05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597" name="Google Shape;1597;p127"/>
            <p:cNvGrpSpPr/>
            <p:nvPr/>
          </p:nvGrpSpPr>
          <p:grpSpPr>
            <a:xfrm>
              <a:off x="2386374" y="2246485"/>
              <a:ext cx="1745547" cy="1004308"/>
              <a:chOff x="2386374" y="2246485"/>
              <a:chExt cx="1745547" cy="1004308"/>
            </a:xfrm>
          </p:grpSpPr>
          <p:sp>
            <p:nvSpPr>
              <p:cNvPr id="1598" name="Google Shape;1598;p127"/>
              <p:cNvSpPr/>
              <p:nvPr/>
            </p:nvSpPr>
            <p:spPr>
              <a:xfrm>
                <a:off x="2386374" y="2254666"/>
                <a:ext cx="1745547" cy="987947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9050">
                <a:solidFill>
                  <a:srgbClr val="7B7B7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Logo&#10;&#10;Description automatically generated" id="1599" name="Google Shape;1599;p127"/>
              <p:cNvPicPr preferRelativeResize="0"/>
              <p:nvPr/>
            </p:nvPicPr>
            <p:blipFill rotWithShape="1">
              <a:blip r:embed="rId8">
                <a:alphaModFix/>
              </a:blip>
              <a:srcRect b="0" l="26036" r="25968" t="0"/>
              <a:stretch/>
            </p:blipFill>
            <p:spPr>
              <a:xfrm>
                <a:off x="2937799" y="2246485"/>
                <a:ext cx="642696" cy="10043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00" name="Google Shape;1600;p127"/>
            <p:cNvGrpSpPr/>
            <p:nvPr/>
          </p:nvGrpSpPr>
          <p:grpSpPr>
            <a:xfrm>
              <a:off x="2386374" y="3615386"/>
              <a:ext cx="1745547" cy="987947"/>
              <a:chOff x="2386374" y="3615386"/>
              <a:chExt cx="1745547" cy="987947"/>
            </a:xfrm>
          </p:grpSpPr>
          <p:sp>
            <p:nvSpPr>
              <p:cNvPr id="1601" name="Google Shape;1601;p127"/>
              <p:cNvSpPr/>
              <p:nvPr/>
            </p:nvSpPr>
            <p:spPr>
              <a:xfrm>
                <a:off x="2386374" y="3615386"/>
                <a:ext cx="1745547" cy="987947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9050">
                <a:solidFill>
                  <a:srgbClr val="7B7B7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602" name="Google Shape;1602;p12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579997" y="3850389"/>
                <a:ext cx="1358300" cy="5362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03" name="Google Shape;1603;p127"/>
            <p:cNvGrpSpPr/>
            <p:nvPr/>
          </p:nvGrpSpPr>
          <p:grpSpPr>
            <a:xfrm>
              <a:off x="6599422" y="1360019"/>
              <a:ext cx="1488867" cy="4128639"/>
              <a:chOff x="6599422" y="1360019"/>
              <a:chExt cx="1488867" cy="4128639"/>
            </a:xfrm>
          </p:grpSpPr>
          <p:sp>
            <p:nvSpPr>
              <p:cNvPr id="1604" name="Google Shape;1604;p127"/>
              <p:cNvSpPr/>
              <p:nvPr/>
            </p:nvSpPr>
            <p:spPr>
              <a:xfrm>
                <a:off x="6599422" y="1360019"/>
                <a:ext cx="1488867" cy="1190761"/>
              </a:xfrm>
              <a:custGeom>
                <a:rect b="b" l="l" r="r" t="t"/>
                <a:pathLst>
                  <a:path extrusionOk="0" h="1152525" w="1447800">
                    <a:moveTo>
                      <a:pt x="0" y="1152525"/>
                    </a:moveTo>
                    <a:lnTo>
                      <a:pt x="0" y="1152525"/>
                    </a:lnTo>
                    <a:lnTo>
                      <a:pt x="447675" y="0"/>
                    </a:lnTo>
                    <a:lnTo>
                      <a:pt x="1447800" y="0"/>
                    </a:lnTo>
                  </a:path>
                </a:pathLst>
              </a:custGeom>
              <a:noFill/>
              <a:ln cap="flat" cmpd="sng" w="28575">
                <a:solidFill>
                  <a:srgbClr val="AEABAB"/>
                </a:solidFill>
                <a:prstDash val="solid"/>
                <a:round/>
                <a:headEnd len="sm" w="sm" type="none"/>
                <a:tailEnd len="lg" w="lg" type="oval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127"/>
              <p:cNvSpPr/>
              <p:nvPr/>
            </p:nvSpPr>
            <p:spPr>
              <a:xfrm flipH="1" rot="10800000">
                <a:off x="6599422" y="4297897"/>
                <a:ext cx="1488867" cy="1190761"/>
              </a:xfrm>
              <a:custGeom>
                <a:rect b="b" l="l" r="r" t="t"/>
                <a:pathLst>
                  <a:path extrusionOk="0" h="1152525" w="1447800">
                    <a:moveTo>
                      <a:pt x="0" y="1152525"/>
                    </a:moveTo>
                    <a:lnTo>
                      <a:pt x="0" y="1152525"/>
                    </a:lnTo>
                    <a:lnTo>
                      <a:pt x="447675" y="0"/>
                    </a:lnTo>
                    <a:lnTo>
                      <a:pt x="1447800" y="0"/>
                    </a:lnTo>
                  </a:path>
                </a:pathLst>
              </a:custGeom>
              <a:noFill/>
              <a:ln cap="flat" cmpd="sng" w="28575">
                <a:solidFill>
                  <a:srgbClr val="AEABAB"/>
                </a:solidFill>
                <a:prstDash val="solid"/>
                <a:round/>
                <a:headEnd len="sm" w="sm" type="none"/>
                <a:tailEnd len="lg" w="lg" type="oval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127"/>
              <p:cNvSpPr/>
              <p:nvPr/>
            </p:nvSpPr>
            <p:spPr>
              <a:xfrm>
                <a:off x="7048500" y="2752725"/>
                <a:ext cx="1019175" cy="314325"/>
              </a:xfrm>
              <a:custGeom>
                <a:rect b="b" l="l" r="r" t="t"/>
                <a:pathLst>
                  <a:path extrusionOk="0" h="314325" w="1114425">
                    <a:moveTo>
                      <a:pt x="0" y="314325"/>
                    </a:moveTo>
                    <a:lnTo>
                      <a:pt x="304800" y="0"/>
                    </a:lnTo>
                    <a:lnTo>
                      <a:pt x="1114425" y="0"/>
                    </a:lnTo>
                  </a:path>
                </a:pathLst>
              </a:custGeom>
              <a:noFill/>
              <a:ln cap="flat" cmpd="sng" w="28575">
                <a:solidFill>
                  <a:srgbClr val="AEABAB"/>
                </a:solidFill>
                <a:prstDash val="solid"/>
                <a:round/>
                <a:headEnd len="sm" w="sm" type="none"/>
                <a:tailEnd len="lg" w="lg" type="oval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127"/>
              <p:cNvSpPr/>
              <p:nvPr/>
            </p:nvSpPr>
            <p:spPr>
              <a:xfrm flipH="1" rot="10800000">
                <a:off x="7048500" y="3818171"/>
                <a:ext cx="1019175" cy="314325"/>
              </a:xfrm>
              <a:custGeom>
                <a:rect b="b" l="l" r="r" t="t"/>
                <a:pathLst>
                  <a:path extrusionOk="0" h="314325" w="1114425">
                    <a:moveTo>
                      <a:pt x="0" y="314325"/>
                    </a:moveTo>
                    <a:lnTo>
                      <a:pt x="304800" y="0"/>
                    </a:lnTo>
                    <a:lnTo>
                      <a:pt x="1114425" y="0"/>
                    </a:lnTo>
                  </a:path>
                </a:pathLst>
              </a:custGeom>
              <a:noFill/>
              <a:ln cap="flat" cmpd="sng" w="28575">
                <a:solidFill>
                  <a:srgbClr val="AEABAB"/>
                </a:solidFill>
                <a:prstDash val="solid"/>
                <a:round/>
                <a:headEnd len="sm" w="sm" type="none"/>
                <a:tailEnd len="lg" w="lg" type="oval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8" name="Google Shape;1608;p127"/>
            <p:cNvGrpSpPr/>
            <p:nvPr/>
          </p:nvGrpSpPr>
          <p:grpSpPr>
            <a:xfrm flipH="1">
              <a:off x="4175281" y="1360019"/>
              <a:ext cx="1488867" cy="4128639"/>
              <a:chOff x="6599422" y="1360019"/>
              <a:chExt cx="1488867" cy="4128639"/>
            </a:xfrm>
          </p:grpSpPr>
          <p:sp>
            <p:nvSpPr>
              <p:cNvPr id="1609" name="Google Shape;1609;p127"/>
              <p:cNvSpPr/>
              <p:nvPr/>
            </p:nvSpPr>
            <p:spPr>
              <a:xfrm>
                <a:off x="6599422" y="1360019"/>
                <a:ext cx="1488867" cy="1190761"/>
              </a:xfrm>
              <a:custGeom>
                <a:rect b="b" l="l" r="r" t="t"/>
                <a:pathLst>
                  <a:path extrusionOk="0" h="1152525" w="1447800">
                    <a:moveTo>
                      <a:pt x="0" y="1152525"/>
                    </a:moveTo>
                    <a:lnTo>
                      <a:pt x="0" y="1152525"/>
                    </a:lnTo>
                    <a:lnTo>
                      <a:pt x="447675" y="0"/>
                    </a:lnTo>
                    <a:lnTo>
                      <a:pt x="1447800" y="0"/>
                    </a:lnTo>
                  </a:path>
                </a:pathLst>
              </a:custGeom>
              <a:noFill/>
              <a:ln cap="flat" cmpd="sng" w="28575">
                <a:solidFill>
                  <a:srgbClr val="AEABAB"/>
                </a:solidFill>
                <a:prstDash val="solid"/>
                <a:round/>
                <a:headEnd len="sm" w="sm" type="none"/>
                <a:tailEnd len="lg" w="lg" type="oval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127"/>
              <p:cNvSpPr/>
              <p:nvPr/>
            </p:nvSpPr>
            <p:spPr>
              <a:xfrm flipH="1" rot="10800000">
                <a:off x="6599422" y="4297897"/>
                <a:ext cx="1488867" cy="1190761"/>
              </a:xfrm>
              <a:custGeom>
                <a:rect b="b" l="l" r="r" t="t"/>
                <a:pathLst>
                  <a:path extrusionOk="0" h="1152525" w="1447800">
                    <a:moveTo>
                      <a:pt x="0" y="1152525"/>
                    </a:moveTo>
                    <a:lnTo>
                      <a:pt x="0" y="1152525"/>
                    </a:lnTo>
                    <a:lnTo>
                      <a:pt x="447675" y="0"/>
                    </a:lnTo>
                    <a:lnTo>
                      <a:pt x="1447800" y="0"/>
                    </a:lnTo>
                  </a:path>
                </a:pathLst>
              </a:custGeom>
              <a:noFill/>
              <a:ln cap="flat" cmpd="sng" w="28575">
                <a:solidFill>
                  <a:srgbClr val="AEABAB"/>
                </a:solidFill>
                <a:prstDash val="solid"/>
                <a:round/>
                <a:headEnd len="sm" w="sm" type="none"/>
                <a:tailEnd len="lg" w="lg" type="oval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127"/>
              <p:cNvSpPr/>
              <p:nvPr/>
            </p:nvSpPr>
            <p:spPr>
              <a:xfrm>
                <a:off x="7048500" y="2752725"/>
                <a:ext cx="1019175" cy="314325"/>
              </a:xfrm>
              <a:custGeom>
                <a:rect b="b" l="l" r="r" t="t"/>
                <a:pathLst>
                  <a:path extrusionOk="0" h="314325" w="1114425">
                    <a:moveTo>
                      <a:pt x="0" y="314325"/>
                    </a:moveTo>
                    <a:lnTo>
                      <a:pt x="304800" y="0"/>
                    </a:lnTo>
                    <a:lnTo>
                      <a:pt x="1114425" y="0"/>
                    </a:lnTo>
                  </a:path>
                </a:pathLst>
              </a:custGeom>
              <a:noFill/>
              <a:ln cap="flat" cmpd="sng" w="28575">
                <a:solidFill>
                  <a:srgbClr val="AEABAB"/>
                </a:solidFill>
                <a:prstDash val="solid"/>
                <a:round/>
                <a:headEnd len="sm" w="sm" type="none"/>
                <a:tailEnd len="lg" w="lg" type="oval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127"/>
              <p:cNvSpPr/>
              <p:nvPr/>
            </p:nvSpPr>
            <p:spPr>
              <a:xfrm flipH="1" rot="10800000">
                <a:off x="7048500" y="3818171"/>
                <a:ext cx="1019175" cy="314325"/>
              </a:xfrm>
              <a:custGeom>
                <a:rect b="b" l="l" r="r" t="t"/>
                <a:pathLst>
                  <a:path extrusionOk="0" h="314325" w="1114425">
                    <a:moveTo>
                      <a:pt x="0" y="314325"/>
                    </a:moveTo>
                    <a:lnTo>
                      <a:pt x="304800" y="0"/>
                    </a:lnTo>
                    <a:lnTo>
                      <a:pt x="1114425" y="0"/>
                    </a:lnTo>
                  </a:path>
                </a:pathLst>
              </a:custGeom>
              <a:noFill/>
              <a:ln cap="flat" cmpd="sng" w="28575">
                <a:solidFill>
                  <a:srgbClr val="AEABAB"/>
                </a:solidFill>
                <a:prstDash val="solid"/>
                <a:round/>
                <a:headEnd len="sm" w="sm" type="none"/>
                <a:tailEnd len="lg" w="lg" type="oval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13" name="Google Shape;1613;p127"/>
          <p:cNvSpPr/>
          <p:nvPr/>
        </p:nvSpPr>
        <p:spPr>
          <a:xfrm>
            <a:off x="6616701" y="816705"/>
            <a:ext cx="3026251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29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Apache Spark: Features</a:t>
            </a:r>
            <a:endParaRPr/>
          </a:p>
        </p:txBody>
      </p:sp>
      <p:pic>
        <p:nvPicPr>
          <p:cNvPr descr="Image result for open source icon" id="1619" name="Google Shape;161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3705" y="6449633"/>
            <a:ext cx="1063651" cy="106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80398" y="6522163"/>
            <a:ext cx="847801" cy="840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1" name="Google Shape;1621;p29"/>
          <p:cNvGrpSpPr/>
          <p:nvPr/>
        </p:nvGrpSpPr>
        <p:grpSpPr>
          <a:xfrm>
            <a:off x="13302729" y="6641055"/>
            <a:ext cx="748263" cy="610056"/>
            <a:chOff x="12060592" y="2570369"/>
            <a:chExt cx="2837383" cy="2073835"/>
          </a:xfrm>
        </p:grpSpPr>
        <p:pic>
          <p:nvPicPr>
            <p:cNvPr id="1622" name="Google Shape;1622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060592" y="2570369"/>
              <a:ext cx="2837383" cy="2073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3" name="Google Shape;1623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270040" y="2832305"/>
              <a:ext cx="1161077" cy="1095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4" name="Google Shape;1624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618155" y="2952324"/>
              <a:ext cx="815464" cy="7745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 result for real time processing icon" id="1625" name="Google Shape;1625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44099" y="6520061"/>
            <a:ext cx="830475" cy="827715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29"/>
          <p:cNvSpPr/>
          <p:nvPr/>
        </p:nvSpPr>
        <p:spPr>
          <a:xfrm>
            <a:off x="1161302" y="2523761"/>
            <a:ext cx="3520005" cy="3812708"/>
          </a:xfrm>
          <a:prstGeom prst="downArrowCallout">
            <a:avLst>
              <a:gd fmla="val 44286" name="adj1"/>
              <a:gd fmla="val 16429" name="adj2"/>
              <a:gd fmla="val 15952" name="adj3"/>
              <a:gd fmla="val 86706" name="adj4"/>
            </a:avLst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7" name="Google Shape;1627;p29"/>
          <p:cNvSpPr/>
          <p:nvPr/>
        </p:nvSpPr>
        <p:spPr>
          <a:xfrm>
            <a:off x="4664306" y="2523761"/>
            <a:ext cx="3633961" cy="3820273"/>
          </a:xfrm>
          <a:prstGeom prst="downArrowCallout">
            <a:avLst>
              <a:gd fmla="val 44286" name="adj1"/>
              <a:gd fmla="val 16429" name="adj2"/>
              <a:gd fmla="val 15952" name="adj3"/>
              <a:gd fmla="val 86706" name="adj4"/>
            </a:avLst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8" name="Google Shape;1628;p29"/>
          <p:cNvSpPr/>
          <p:nvPr/>
        </p:nvSpPr>
        <p:spPr>
          <a:xfrm>
            <a:off x="8283873" y="2523761"/>
            <a:ext cx="3545328" cy="3842967"/>
          </a:xfrm>
          <a:prstGeom prst="downArrowCallout">
            <a:avLst>
              <a:gd fmla="val 44286" name="adj1"/>
              <a:gd fmla="val 16429" name="adj2"/>
              <a:gd fmla="val 15952" name="adj3"/>
              <a:gd fmla="val 86706" name="adj4"/>
            </a:avLst>
          </a:prstGeom>
          <a:solidFill>
            <a:srgbClr val="B3C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9" name="Google Shape;1629;p29"/>
          <p:cNvSpPr/>
          <p:nvPr/>
        </p:nvSpPr>
        <p:spPr>
          <a:xfrm>
            <a:off x="11785143" y="2523761"/>
            <a:ext cx="3570652" cy="3869445"/>
          </a:xfrm>
          <a:prstGeom prst="downArrowCallout">
            <a:avLst>
              <a:gd fmla="val 44286" name="adj1"/>
              <a:gd fmla="val 16429" name="adj2"/>
              <a:gd fmla="val 15952" name="adj3"/>
              <a:gd fmla="val 86706" name="adj4"/>
            </a:avLst>
          </a:prstGeom>
          <a:solidFill>
            <a:srgbClr val="82C9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0" name="Google Shape;1630;p29"/>
          <p:cNvSpPr txBox="1"/>
          <p:nvPr/>
        </p:nvSpPr>
        <p:spPr>
          <a:xfrm>
            <a:off x="913688" y="3094335"/>
            <a:ext cx="4034971" cy="2038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Apache Spark is suitable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for real-time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trivial operations and to process larger data on a network.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1" name="Google Shape;1631;p29"/>
          <p:cNvSpPr txBox="1"/>
          <p:nvPr/>
        </p:nvSpPr>
        <p:spPr>
          <a:xfrm>
            <a:off x="5128579" y="3039471"/>
            <a:ext cx="2658555" cy="1649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Apache Spark is an open-source cluster computing framework.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2" name="Google Shape;1632;p29"/>
          <p:cNvSpPr txBox="1"/>
          <p:nvPr/>
        </p:nvSpPr>
        <p:spPr>
          <a:xfrm>
            <a:off x="8143544" y="2929743"/>
            <a:ext cx="3918856" cy="1649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Apache Spark provides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up to 100 times faster performance for a few applications.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3" name="Google Shape;1633;p29"/>
          <p:cNvSpPr txBox="1"/>
          <p:nvPr/>
        </p:nvSpPr>
        <p:spPr>
          <a:xfrm>
            <a:off x="11879348" y="3039471"/>
            <a:ext cx="3361856" cy="2038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Apache Spark is suitable for machine learning algorithms as it allows programs to load and query data repeatedly.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4" name="Google Shape;1634;p29"/>
          <p:cNvSpPr txBox="1"/>
          <p:nvPr/>
        </p:nvSpPr>
        <p:spPr>
          <a:xfrm>
            <a:off x="4771181" y="1419495"/>
            <a:ext cx="656045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features of Apache Spark are given below: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29"/>
          <p:cNvSpPr/>
          <p:nvPr/>
        </p:nvSpPr>
        <p:spPr>
          <a:xfrm>
            <a:off x="5524500" y="816705"/>
            <a:ext cx="5211048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5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History of Spark</a:t>
            </a:r>
            <a:endParaRPr/>
          </a:p>
        </p:txBody>
      </p:sp>
      <p:grpSp>
        <p:nvGrpSpPr>
          <p:cNvPr id="1641" name="Google Shape;1641;p5"/>
          <p:cNvGrpSpPr/>
          <p:nvPr/>
        </p:nvGrpSpPr>
        <p:grpSpPr>
          <a:xfrm>
            <a:off x="1407086" y="2478645"/>
            <a:ext cx="13840061" cy="5127478"/>
            <a:chOff x="1156562" y="2343247"/>
            <a:chExt cx="14414807" cy="5340410"/>
          </a:xfrm>
        </p:grpSpPr>
        <p:sp>
          <p:nvSpPr>
            <p:cNvPr id="1642" name="Google Shape;1642;p5"/>
            <p:cNvSpPr/>
            <p:nvPr/>
          </p:nvSpPr>
          <p:spPr>
            <a:xfrm>
              <a:off x="1204195" y="5213351"/>
              <a:ext cx="1404000" cy="60486"/>
            </a:xfrm>
            <a:prstGeom prst="roundRect">
              <a:avLst>
                <a:gd fmla="val 50000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2644744" y="5213351"/>
              <a:ext cx="2808000" cy="60486"/>
            </a:xfrm>
            <a:prstGeom prst="roundRect">
              <a:avLst>
                <a:gd fmla="val 50000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531497" y="5213351"/>
              <a:ext cx="2808000" cy="60486"/>
            </a:xfrm>
            <a:prstGeom prst="roundRect">
              <a:avLst>
                <a:gd fmla="val 50000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8390114" y="5213351"/>
              <a:ext cx="2808000" cy="60486"/>
            </a:xfrm>
            <a:prstGeom prst="roundRect">
              <a:avLst>
                <a:gd fmla="val 50000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11262799" y="5208764"/>
              <a:ext cx="4164142" cy="65073"/>
            </a:xfrm>
            <a:prstGeom prst="roundRect">
              <a:avLst>
                <a:gd fmla="val 50000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2481894" y="5086745"/>
              <a:ext cx="283730" cy="283730"/>
            </a:xfrm>
            <a:prstGeom prst="ellipse">
              <a:avLst/>
            </a:prstGeom>
            <a:solidFill>
              <a:srgbClr val="D63A85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48" name="Google Shape;1648;p5"/>
            <p:cNvGrpSpPr/>
            <p:nvPr/>
          </p:nvGrpSpPr>
          <p:grpSpPr>
            <a:xfrm>
              <a:off x="1648665" y="4157647"/>
              <a:ext cx="1965391" cy="878810"/>
              <a:chOff x="1413078" y="3929144"/>
              <a:chExt cx="2052053" cy="883893"/>
            </a:xfrm>
          </p:grpSpPr>
          <p:grpSp>
            <p:nvGrpSpPr>
              <p:cNvPr id="1649" name="Google Shape;1649;p5"/>
              <p:cNvGrpSpPr/>
              <p:nvPr/>
            </p:nvGrpSpPr>
            <p:grpSpPr>
              <a:xfrm>
                <a:off x="1413078" y="3995858"/>
                <a:ext cx="2052053" cy="817179"/>
                <a:chOff x="990151" y="5832859"/>
                <a:chExt cx="2052053" cy="817179"/>
              </a:xfrm>
            </p:grpSpPr>
            <p:sp>
              <p:nvSpPr>
                <p:cNvPr id="1650" name="Google Shape;1650;p5"/>
                <p:cNvSpPr/>
                <p:nvPr/>
              </p:nvSpPr>
              <p:spPr>
                <a:xfrm>
                  <a:off x="1829646" y="6399213"/>
                  <a:ext cx="373063" cy="250825"/>
                </a:xfrm>
                <a:custGeom>
                  <a:rect b="b" l="l" r="r" t="t"/>
                  <a:pathLst>
                    <a:path extrusionOk="0" h="156" w="232">
                      <a:moveTo>
                        <a:pt x="232" y="0"/>
                      </a:moveTo>
                      <a:cubicBezTo>
                        <a:pt x="137" y="135"/>
                        <a:pt x="137" y="135"/>
                        <a:pt x="137" y="135"/>
                      </a:cubicBezTo>
                      <a:cubicBezTo>
                        <a:pt x="117" y="156"/>
                        <a:pt x="107" y="151"/>
                        <a:pt x="91" y="135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rgbClr val="D63A8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651" name="Google Shape;1651;p5"/>
                <p:cNvSpPr/>
                <p:nvPr/>
              </p:nvSpPr>
              <p:spPr>
                <a:xfrm>
                  <a:off x="990151" y="5832859"/>
                  <a:ext cx="2052053" cy="566354"/>
                </a:xfrm>
                <a:prstGeom prst="round2SameRect">
                  <a:avLst>
                    <a:gd fmla="val 15800" name="adj1"/>
                    <a:gd fmla="val 17060" name="adj2"/>
                  </a:avLst>
                </a:prstGeom>
                <a:solidFill>
                  <a:srgbClr val="D63A85"/>
                </a:solidFill>
                <a:ln cap="flat" cmpd="sng" w="12700">
                  <a:solidFill>
                    <a:srgbClr val="D63A8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1652" name="Google Shape;1652;p5"/>
              <p:cNvSpPr txBox="1"/>
              <p:nvPr/>
            </p:nvSpPr>
            <p:spPr>
              <a:xfrm>
                <a:off x="1945410" y="3929144"/>
                <a:ext cx="898809" cy="6098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2009</a:t>
                </a:r>
                <a:endParaRPr b="0" i="0" sz="20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653" name="Google Shape;1653;p5"/>
            <p:cNvSpPr txBox="1"/>
            <p:nvPr/>
          </p:nvSpPr>
          <p:spPr>
            <a:xfrm>
              <a:off x="1156562" y="2759163"/>
              <a:ext cx="3313838" cy="13356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Started at UC Berkeley AMPLab by Matei Zaharia </a:t>
              </a:r>
              <a:endParaRPr b="0" i="0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362783" y="5086745"/>
              <a:ext cx="283730" cy="283730"/>
            </a:xfrm>
            <a:prstGeom prst="ellipse">
              <a:avLst/>
            </a:prstGeom>
            <a:solidFill>
              <a:srgbClr val="FCB11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8243672" y="5084224"/>
              <a:ext cx="283730" cy="283730"/>
            </a:xfrm>
            <a:prstGeom prst="ellipse">
              <a:avLst/>
            </a:prstGeom>
            <a:solidFill>
              <a:srgbClr val="0094BE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56" name="Google Shape;1656;p5"/>
            <p:cNvGrpSpPr/>
            <p:nvPr/>
          </p:nvGrpSpPr>
          <p:grpSpPr>
            <a:xfrm>
              <a:off x="7414218" y="4139458"/>
              <a:ext cx="1956016" cy="857818"/>
              <a:chOff x="7178631" y="3910580"/>
              <a:chExt cx="2052053" cy="899936"/>
            </a:xfrm>
          </p:grpSpPr>
          <p:grpSp>
            <p:nvGrpSpPr>
              <p:cNvPr id="1657" name="Google Shape;1657;p5"/>
              <p:cNvGrpSpPr/>
              <p:nvPr/>
            </p:nvGrpSpPr>
            <p:grpSpPr>
              <a:xfrm>
                <a:off x="7178631" y="3993337"/>
                <a:ext cx="2052053" cy="817179"/>
                <a:chOff x="990151" y="5832859"/>
                <a:chExt cx="2052053" cy="817179"/>
              </a:xfrm>
            </p:grpSpPr>
            <p:sp>
              <p:nvSpPr>
                <p:cNvPr id="1658" name="Google Shape;1658;p5"/>
                <p:cNvSpPr/>
                <p:nvPr/>
              </p:nvSpPr>
              <p:spPr>
                <a:xfrm>
                  <a:off x="1829646" y="6399213"/>
                  <a:ext cx="373063" cy="250825"/>
                </a:xfrm>
                <a:custGeom>
                  <a:rect b="b" l="l" r="r" t="t"/>
                  <a:pathLst>
                    <a:path extrusionOk="0" h="156" w="232">
                      <a:moveTo>
                        <a:pt x="232" y="0"/>
                      </a:moveTo>
                      <a:cubicBezTo>
                        <a:pt x="137" y="135"/>
                        <a:pt x="137" y="135"/>
                        <a:pt x="137" y="135"/>
                      </a:cubicBezTo>
                      <a:cubicBezTo>
                        <a:pt x="117" y="156"/>
                        <a:pt x="107" y="151"/>
                        <a:pt x="91" y="135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rgbClr val="0094B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659" name="Google Shape;1659;p5"/>
                <p:cNvSpPr/>
                <p:nvPr/>
              </p:nvSpPr>
              <p:spPr>
                <a:xfrm>
                  <a:off x="990151" y="5832859"/>
                  <a:ext cx="2052053" cy="566354"/>
                </a:xfrm>
                <a:prstGeom prst="round2SameRect">
                  <a:avLst>
                    <a:gd fmla="val 16620" name="adj1"/>
                    <a:gd fmla="val 17060" name="adj2"/>
                  </a:avLst>
                </a:prstGeom>
                <a:solidFill>
                  <a:srgbClr val="0094BE"/>
                </a:solidFill>
                <a:ln cap="flat" cmpd="sng" w="12700">
                  <a:solidFill>
                    <a:srgbClr val="0094BE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1660" name="Google Shape;1660;p5"/>
              <p:cNvSpPr txBox="1"/>
              <p:nvPr/>
            </p:nvSpPr>
            <p:spPr>
              <a:xfrm>
                <a:off x="7759090" y="3910580"/>
                <a:ext cx="898809" cy="6277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2013</a:t>
                </a:r>
                <a:endParaRPr b="0" i="0" sz="20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661" name="Google Shape;1661;p5"/>
            <p:cNvSpPr txBox="1"/>
            <p:nvPr/>
          </p:nvSpPr>
          <p:spPr>
            <a:xfrm>
              <a:off x="6371774" y="2555073"/>
              <a:ext cx="4107542" cy="13885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Given to the Apache Software Foundation and the license was changed to Apache 2.0</a:t>
              </a:r>
              <a:endParaRPr b="0" i="0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11124560" y="5086745"/>
              <a:ext cx="283730" cy="283730"/>
            </a:xfrm>
            <a:prstGeom prst="ellipse">
              <a:avLst/>
            </a:prstGeom>
            <a:solidFill>
              <a:srgbClr val="35C2C5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14005448" y="5086745"/>
              <a:ext cx="283730" cy="283730"/>
            </a:xfrm>
            <a:prstGeom prst="ellipse">
              <a:avLst/>
            </a:prstGeom>
            <a:solidFill>
              <a:srgbClr val="EC888F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64" name="Google Shape;1664;p5"/>
            <p:cNvGrpSpPr/>
            <p:nvPr/>
          </p:nvGrpSpPr>
          <p:grpSpPr>
            <a:xfrm>
              <a:off x="13172216" y="4138804"/>
              <a:ext cx="1956016" cy="858662"/>
              <a:chOff x="12936629" y="3909695"/>
              <a:chExt cx="2052053" cy="900821"/>
            </a:xfrm>
          </p:grpSpPr>
          <p:grpSp>
            <p:nvGrpSpPr>
              <p:cNvPr id="1665" name="Google Shape;1665;p5"/>
              <p:cNvGrpSpPr/>
              <p:nvPr/>
            </p:nvGrpSpPr>
            <p:grpSpPr>
              <a:xfrm>
                <a:off x="12936629" y="3993337"/>
                <a:ext cx="2052053" cy="817179"/>
                <a:chOff x="990151" y="5832859"/>
                <a:chExt cx="2052053" cy="817179"/>
              </a:xfrm>
            </p:grpSpPr>
            <p:sp>
              <p:nvSpPr>
                <p:cNvPr id="1666" name="Google Shape;1666;p5"/>
                <p:cNvSpPr/>
                <p:nvPr/>
              </p:nvSpPr>
              <p:spPr>
                <a:xfrm>
                  <a:off x="1829646" y="6399213"/>
                  <a:ext cx="373063" cy="250825"/>
                </a:xfrm>
                <a:custGeom>
                  <a:rect b="b" l="l" r="r" t="t"/>
                  <a:pathLst>
                    <a:path extrusionOk="0" h="156" w="232">
                      <a:moveTo>
                        <a:pt x="232" y="0"/>
                      </a:moveTo>
                      <a:cubicBezTo>
                        <a:pt x="137" y="135"/>
                        <a:pt x="137" y="135"/>
                        <a:pt x="137" y="135"/>
                      </a:cubicBezTo>
                      <a:cubicBezTo>
                        <a:pt x="117" y="156"/>
                        <a:pt x="107" y="151"/>
                        <a:pt x="91" y="135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rgbClr val="EC888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667" name="Google Shape;1667;p5"/>
                <p:cNvSpPr/>
                <p:nvPr/>
              </p:nvSpPr>
              <p:spPr>
                <a:xfrm>
                  <a:off x="990151" y="5832859"/>
                  <a:ext cx="2052053" cy="566354"/>
                </a:xfrm>
                <a:prstGeom prst="round2SameRect">
                  <a:avLst>
                    <a:gd fmla="val 14246" name="adj1"/>
                    <a:gd fmla="val 17060" name="adj2"/>
                  </a:avLst>
                </a:prstGeom>
                <a:solidFill>
                  <a:srgbClr val="EC888F"/>
                </a:solidFill>
                <a:ln cap="flat" cmpd="sng" w="12700">
                  <a:solidFill>
                    <a:srgbClr val="EC88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1668" name="Google Shape;1668;p5"/>
              <p:cNvSpPr txBox="1"/>
              <p:nvPr/>
            </p:nvSpPr>
            <p:spPr>
              <a:xfrm>
                <a:off x="13166506" y="3909695"/>
                <a:ext cx="1592296" cy="6277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Present</a:t>
                </a:r>
                <a:endParaRPr b="0" i="0" sz="20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669" name="Google Shape;1669;p5"/>
            <p:cNvSpPr txBox="1"/>
            <p:nvPr/>
          </p:nvSpPr>
          <p:spPr>
            <a:xfrm>
              <a:off x="12443160" y="2343247"/>
              <a:ext cx="3128209" cy="1704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Exists as a next-generation real-time and batch processing framework</a:t>
              </a:r>
              <a:endParaRPr b="0" i="0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70" name="Google Shape;1670;p5"/>
            <p:cNvSpPr txBox="1"/>
            <p:nvPr/>
          </p:nvSpPr>
          <p:spPr>
            <a:xfrm>
              <a:off x="3875316" y="5978500"/>
              <a:ext cx="3381828" cy="14691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Became an open-sourced under a BSD license</a:t>
              </a:r>
              <a:endParaRPr b="0" i="0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71" name="Google Shape;1671;p5"/>
            <p:cNvGrpSpPr/>
            <p:nvPr/>
          </p:nvGrpSpPr>
          <p:grpSpPr>
            <a:xfrm>
              <a:off x="4514924" y="5506355"/>
              <a:ext cx="1956018" cy="792980"/>
              <a:chOff x="4279338" y="5231291"/>
              <a:chExt cx="2052053" cy="831913"/>
            </a:xfrm>
          </p:grpSpPr>
          <p:grpSp>
            <p:nvGrpSpPr>
              <p:cNvPr id="1672" name="Google Shape;1672;p5"/>
              <p:cNvGrpSpPr/>
              <p:nvPr/>
            </p:nvGrpSpPr>
            <p:grpSpPr>
              <a:xfrm rot="10800000">
                <a:off x="4279338" y="5231291"/>
                <a:ext cx="2052053" cy="817179"/>
                <a:chOff x="990151" y="5832859"/>
                <a:chExt cx="2052053" cy="817179"/>
              </a:xfrm>
            </p:grpSpPr>
            <p:sp>
              <p:nvSpPr>
                <p:cNvPr id="1673" name="Google Shape;1673;p5"/>
                <p:cNvSpPr/>
                <p:nvPr/>
              </p:nvSpPr>
              <p:spPr>
                <a:xfrm>
                  <a:off x="1829646" y="6399213"/>
                  <a:ext cx="373063" cy="250825"/>
                </a:xfrm>
                <a:custGeom>
                  <a:rect b="b" l="l" r="r" t="t"/>
                  <a:pathLst>
                    <a:path extrusionOk="0" h="156" w="232">
                      <a:moveTo>
                        <a:pt x="232" y="0"/>
                      </a:moveTo>
                      <a:cubicBezTo>
                        <a:pt x="137" y="135"/>
                        <a:pt x="137" y="135"/>
                        <a:pt x="137" y="135"/>
                      </a:cubicBezTo>
                      <a:cubicBezTo>
                        <a:pt x="117" y="156"/>
                        <a:pt x="107" y="151"/>
                        <a:pt x="91" y="135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rgbClr val="FCB116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674" name="Google Shape;1674;p5"/>
                <p:cNvSpPr/>
                <p:nvPr/>
              </p:nvSpPr>
              <p:spPr>
                <a:xfrm>
                  <a:off x="990151" y="5832859"/>
                  <a:ext cx="2052053" cy="566354"/>
                </a:xfrm>
                <a:prstGeom prst="round2SameRect">
                  <a:avLst>
                    <a:gd fmla="val 11872" name="adj1"/>
                    <a:gd fmla="val 17060" name="adj2"/>
                  </a:avLst>
                </a:prstGeom>
                <a:solidFill>
                  <a:srgbClr val="FCB116"/>
                </a:solidFill>
                <a:ln cap="flat" cmpd="sng" w="12700">
                  <a:solidFill>
                    <a:srgbClr val="FCB11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1675" name="Google Shape;1675;p5"/>
              <p:cNvSpPr txBox="1"/>
              <p:nvPr/>
            </p:nvSpPr>
            <p:spPr>
              <a:xfrm>
                <a:off x="4832636" y="5435495"/>
                <a:ext cx="898809" cy="627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2010</a:t>
                </a:r>
                <a:endParaRPr b="0" i="0" sz="20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676" name="Google Shape;1676;p5"/>
            <p:cNvSpPr/>
            <p:nvPr/>
          </p:nvSpPr>
          <p:spPr>
            <a:xfrm>
              <a:off x="9202057" y="6295112"/>
              <a:ext cx="4539152" cy="13885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Attained an Apache top-level project and used by Databricks in large-scale sorting</a:t>
              </a:r>
              <a:endParaRPr b="0" i="0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77" name="Google Shape;1677;p5"/>
            <p:cNvGrpSpPr/>
            <p:nvPr/>
          </p:nvGrpSpPr>
          <p:grpSpPr>
            <a:xfrm rot="10800000">
              <a:off x="10310295" y="5453960"/>
              <a:ext cx="1956016" cy="778934"/>
              <a:chOff x="990151" y="5832859"/>
              <a:chExt cx="2052053" cy="817179"/>
            </a:xfrm>
          </p:grpSpPr>
          <p:sp>
            <p:nvSpPr>
              <p:cNvPr id="1678" name="Google Shape;1678;p5"/>
              <p:cNvSpPr/>
              <p:nvPr/>
            </p:nvSpPr>
            <p:spPr>
              <a:xfrm>
                <a:off x="1829646" y="6399213"/>
                <a:ext cx="373063" cy="250825"/>
              </a:xfrm>
              <a:custGeom>
                <a:rect b="b" l="l" r="r" t="t"/>
                <a:pathLst>
                  <a:path extrusionOk="0" h="156" w="232">
                    <a:moveTo>
                      <a:pt x="232" y="0"/>
                    </a:moveTo>
                    <a:cubicBezTo>
                      <a:pt x="137" y="135"/>
                      <a:pt x="137" y="135"/>
                      <a:pt x="137" y="135"/>
                    </a:cubicBezTo>
                    <a:cubicBezTo>
                      <a:pt x="117" y="156"/>
                      <a:pt x="107" y="151"/>
                      <a:pt x="91" y="13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35C2C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9" name="Google Shape;1679;p5"/>
              <p:cNvSpPr/>
              <p:nvPr/>
            </p:nvSpPr>
            <p:spPr>
              <a:xfrm>
                <a:off x="990151" y="5832859"/>
                <a:ext cx="2052053" cy="566354"/>
              </a:xfrm>
              <a:prstGeom prst="round2SameRect">
                <a:avLst>
                  <a:gd fmla="val 11872" name="adj1"/>
                  <a:gd fmla="val 17060" name="adj2"/>
                </a:avLst>
              </a:prstGeom>
              <a:solidFill>
                <a:srgbClr val="35C2C5"/>
              </a:solidFill>
              <a:ln cap="flat" cmpd="sng" w="12700">
                <a:solidFill>
                  <a:srgbClr val="35C2C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680" name="Google Shape;1680;p5"/>
            <p:cNvSpPr txBox="1"/>
            <p:nvPr/>
          </p:nvSpPr>
          <p:spPr>
            <a:xfrm>
              <a:off x="10859930" y="5625500"/>
              <a:ext cx="856746" cy="609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2014</a:t>
              </a:r>
              <a:endPara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Image result for UC Berkeley AMPLab" id="1681" name="Google Shape;1681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21631" y="5634176"/>
              <a:ext cx="1543790" cy="4182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BSD license" id="1682" name="Google Shape;1682;p5"/>
            <p:cNvPicPr preferRelativeResize="0"/>
            <p:nvPr/>
          </p:nvPicPr>
          <p:blipFill rotWithShape="1">
            <a:blip r:embed="rId4">
              <a:alphaModFix/>
            </a:blip>
            <a:srcRect b="0" l="0" r="49486" t="0"/>
            <a:stretch/>
          </p:blipFill>
          <p:spPr>
            <a:xfrm>
              <a:off x="5041475" y="4019571"/>
              <a:ext cx="902914" cy="879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Apache Software Foundation" id="1683" name="Google Shape;1683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07175" y="5774665"/>
              <a:ext cx="1048414" cy="700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databricks" id="1684" name="Google Shape;1684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390576" y="4520304"/>
              <a:ext cx="1884438" cy="371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processing" id="1685" name="Google Shape;1685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809257" y="5626798"/>
              <a:ext cx="690514" cy="690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6" name="Google Shape;1686;p5"/>
          <p:cNvSpPr txBox="1"/>
          <p:nvPr/>
        </p:nvSpPr>
        <p:spPr>
          <a:xfrm>
            <a:off x="4847771" y="1354135"/>
            <a:ext cx="656045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history of Apache Spark is explained below: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5"/>
          <p:cNvSpPr/>
          <p:nvPr/>
        </p:nvSpPr>
        <p:spPr>
          <a:xfrm>
            <a:off x="6350000" y="816705"/>
            <a:ext cx="3567984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0"/>
          <p:cNvSpPr/>
          <p:nvPr/>
        </p:nvSpPr>
        <p:spPr>
          <a:xfrm>
            <a:off x="4484166" y="1324729"/>
            <a:ext cx="7437360" cy="636814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Spark provides users with various benefits, such as: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3" name="Google Shape;1693;p30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Advantages of Spark</a:t>
            </a:r>
            <a:endParaRPr/>
          </a:p>
        </p:txBody>
      </p:sp>
      <p:grpSp>
        <p:nvGrpSpPr>
          <p:cNvPr id="1694" name="Google Shape;1694;p30"/>
          <p:cNvGrpSpPr/>
          <p:nvPr/>
        </p:nvGrpSpPr>
        <p:grpSpPr>
          <a:xfrm>
            <a:off x="1101462" y="2598821"/>
            <a:ext cx="13952333" cy="5732165"/>
            <a:chOff x="1197715" y="3048000"/>
            <a:chExt cx="13952333" cy="5732165"/>
          </a:xfrm>
        </p:grpSpPr>
        <p:pic>
          <p:nvPicPr>
            <p:cNvPr id="1695" name="Google Shape;1695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32356" y="6473922"/>
              <a:ext cx="656424" cy="6131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96" name="Google Shape;1696;p30"/>
            <p:cNvGrpSpPr/>
            <p:nvPr/>
          </p:nvGrpSpPr>
          <p:grpSpPr>
            <a:xfrm>
              <a:off x="10153505" y="3825202"/>
              <a:ext cx="4996543" cy="2367242"/>
              <a:chOff x="10907484" y="3825202"/>
              <a:chExt cx="4996543" cy="2367242"/>
            </a:xfrm>
          </p:grpSpPr>
          <p:grpSp>
            <p:nvGrpSpPr>
              <p:cNvPr id="1697" name="Google Shape;1697;p30"/>
              <p:cNvGrpSpPr/>
              <p:nvPr/>
            </p:nvGrpSpPr>
            <p:grpSpPr>
              <a:xfrm>
                <a:off x="11810192" y="3833196"/>
                <a:ext cx="833321" cy="574065"/>
                <a:chOff x="16770572" y="-258763"/>
                <a:chExt cx="2049241" cy="1042007"/>
              </a:xfrm>
            </p:grpSpPr>
            <p:sp>
              <p:nvSpPr>
                <p:cNvPr id="1698" name="Google Shape;1698;p30"/>
                <p:cNvSpPr/>
                <p:nvPr/>
              </p:nvSpPr>
              <p:spPr>
                <a:xfrm>
                  <a:off x="18384838" y="90488"/>
                  <a:ext cx="434975" cy="601663"/>
                </a:xfrm>
                <a:custGeom>
                  <a:rect b="b" l="l" r="r" t="t"/>
                  <a:pathLst>
                    <a:path extrusionOk="0" h="105" w="76">
                      <a:moveTo>
                        <a:pt x="76" y="103"/>
                      </a:moveTo>
                      <a:cubicBezTo>
                        <a:pt x="74" y="66"/>
                        <a:pt x="56" y="27"/>
                        <a:pt x="33" y="0"/>
                      </a:cubicBezTo>
                      <a:cubicBezTo>
                        <a:pt x="20" y="1"/>
                        <a:pt x="12" y="20"/>
                        <a:pt x="0" y="27"/>
                      </a:cubicBezTo>
                      <a:cubicBezTo>
                        <a:pt x="21" y="53"/>
                        <a:pt x="30" y="75"/>
                        <a:pt x="33" y="103"/>
                      </a:cubicBezTo>
                      <a:cubicBezTo>
                        <a:pt x="44" y="105"/>
                        <a:pt x="64" y="105"/>
                        <a:pt x="76" y="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699" name="Google Shape;1699;p30"/>
                <p:cNvSpPr/>
                <p:nvPr/>
              </p:nvSpPr>
              <p:spPr>
                <a:xfrm>
                  <a:off x="17833975" y="-258763"/>
                  <a:ext cx="619125" cy="423863"/>
                </a:xfrm>
                <a:custGeom>
                  <a:rect b="b" l="l" r="r" t="t"/>
                  <a:pathLst>
                    <a:path extrusionOk="0" h="74" w="108">
                      <a:moveTo>
                        <a:pt x="75" y="72"/>
                      </a:moveTo>
                      <a:cubicBezTo>
                        <a:pt x="75" y="74"/>
                        <a:pt x="77" y="73"/>
                        <a:pt x="79" y="74"/>
                      </a:cubicBezTo>
                      <a:cubicBezTo>
                        <a:pt x="87" y="63"/>
                        <a:pt x="102" y="52"/>
                        <a:pt x="108" y="44"/>
                      </a:cubicBezTo>
                      <a:cubicBezTo>
                        <a:pt x="76" y="16"/>
                        <a:pt x="36" y="2"/>
                        <a:pt x="0" y="0"/>
                      </a:cubicBezTo>
                      <a:cubicBezTo>
                        <a:pt x="0" y="15"/>
                        <a:pt x="0" y="29"/>
                        <a:pt x="0" y="44"/>
                      </a:cubicBezTo>
                      <a:cubicBezTo>
                        <a:pt x="25" y="42"/>
                        <a:pt x="59" y="57"/>
                        <a:pt x="75" y="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700" name="Google Shape;1700;p30"/>
                <p:cNvSpPr/>
                <p:nvPr/>
              </p:nvSpPr>
              <p:spPr>
                <a:xfrm>
                  <a:off x="18384838" y="90488"/>
                  <a:ext cx="434975" cy="601664"/>
                </a:xfrm>
                <a:custGeom>
                  <a:rect b="b" l="l" r="r" t="t"/>
                  <a:pathLst>
                    <a:path extrusionOk="0" h="105" w="76">
                      <a:moveTo>
                        <a:pt x="76" y="103"/>
                      </a:moveTo>
                      <a:cubicBezTo>
                        <a:pt x="74" y="66"/>
                        <a:pt x="56" y="27"/>
                        <a:pt x="33" y="0"/>
                      </a:cubicBezTo>
                      <a:cubicBezTo>
                        <a:pt x="20" y="1"/>
                        <a:pt x="12" y="20"/>
                        <a:pt x="0" y="27"/>
                      </a:cubicBezTo>
                      <a:cubicBezTo>
                        <a:pt x="21" y="53"/>
                        <a:pt x="30" y="75"/>
                        <a:pt x="33" y="103"/>
                      </a:cubicBezTo>
                      <a:cubicBezTo>
                        <a:pt x="44" y="105"/>
                        <a:pt x="64" y="105"/>
                        <a:pt x="76" y="103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701" name="Google Shape;1701;p30"/>
                <p:cNvSpPr/>
                <p:nvPr/>
              </p:nvSpPr>
              <p:spPr>
                <a:xfrm>
                  <a:off x="17833975" y="-258763"/>
                  <a:ext cx="619125" cy="423863"/>
                </a:xfrm>
                <a:custGeom>
                  <a:rect b="b" l="l" r="r" t="t"/>
                  <a:pathLst>
                    <a:path extrusionOk="0" h="74" w="108">
                      <a:moveTo>
                        <a:pt x="75" y="72"/>
                      </a:moveTo>
                      <a:cubicBezTo>
                        <a:pt x="75" y="74"/>
                        <a:pt x="77" y="73"/>
                        <a:pt x="79" y="74"/>
                      </a:cubicBezTo>
                      <a:cubicBezTo>
                        <a:pt x="87" y="63"/>
                        <a:pt x="102" y="52"/>
                        <a:pt x="108" y="44"/>
                      </a:cubicBezTo>
                      <a:cubicBezTo>
                        <a:pt x="76" y="16"/>
                        <a:pt x="36" y="2"/>
                        <a:pt x="0" y="0"/>
                      </a:cubicBezTo>
                      <a:cubicBezTo>
                        <a:pt x="0" y="15"/>
                        <a:pt x="0" y="29"/>
                        <a:pt x="0" y="44"/>
                      </a:cubicBezTo>
                      <a:cubicBezTo>
                        <a:pt x="25" y="42"/>
                        <a:pt x="59" y="57"/>
                        <a:pt x="75" y="7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702" name="Google Shape;1702;p30"/>
                <p:cNvSpPr/>
                <p:nvPr/>
              </p:nvSpPr>
              <p:spPr>
                <a:xfrm rot="225246">
                  <a:off x="17614291" y="301625"/>
                  <a:ext cx="487098" cy="466173"/>
                </a:xfrm>
                <a:custGeom>
                  <a:rect b="b" l="l" r="r" t="t"/>
                  <a:pathLst>
                    <a:path extrusionOk="0" h="111" w="116">
                      <a:moveTo>
                        <a:pt x="50" y="103"/>
                      </a:moveTo>
                      <a:cubicBezTo>
                        <a:pt x="51" y="110"/>
                        <a:pt x="53" y="100"/>
                        <a:pt x="59" y="101"/>
                      </a:cubicBezTo>
                      <a:cubicBezTo>
                        <a:pt x="71" y="82"/>
                        <a:pt x="91" y="42"/>
                        <a:pt x="102" y="21"/>
                      </a:cubicBezTo>
                      <a:cubicBezTo>
                        <a:pt x="105" y="17"/>
                        <a:pt x="116" y="3"/>
                        <a:pt x="114" y="2"/>
                      </a:cubicBezTo>
                      <a:cubicBezTo>
                        <a:pt x="112" y="0"/>
                        <a:pt x="108" y="6"/>
                        <a:pt x="109" y="6"/>
                      </a:cubicBezTo>
                      <a:cubicBezTo>
                        <a:pt x="100" y="11"/>
                        <a:pt x="68" y="27"/>
                        <a:pt x="53" y="37"/>
                      </a:cubicBezTo>
                      <a:cubicBezTo>
                        <a:pt x="29" y="53"/>
                        <a:pt x="0" y="66"/>
                        <a:pt x="13" y="94"/>
                      </a:cubicBezTo>
                      <a:cubicBezTo>
                        <a:pt x="16" y="97"/>
                        <a:pt x="21" y="103"/>
                        <a:pt x="21" y="102"/>
                      </a:cubicBezTo>
                      <a:cubicBezTo>
                        <a:pt x="33" y="109"/>
                        <a:pt x="43" y="111"/>
                        <a:pt x="50" y="103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703" name="Google Shape;1703;p30"/>
                <p:cNvSpPr/>
                <p:nvPr/>
              </p:nvSpPr>
              <p:spPr>
                <a:xfrm>
                  <a:off x="16770572" y="-258762"/>
                  <a:ext cx="948848" cy="950913"/>
                </a:xfrm>
                <a:custGeom>
                  <a:rect b="b" l="l" r="r" t="t"/>
                  <a:pathLst>
                    <a:path extrusionOk="0" h="950913" w="948848">
                      <a:moveTo>
                        <a:pt x="937384" y="0"/>
                      </a:moveTo>
                      <a:cubicBezTo>
                        <a:pt x="948848" y="85893"/>
                        <a:pt x="937384" y="160333"/>
                        <a:pt x="948848" y="240500"/>
                      </a:cubicBezTo>
                      <a:cubicBezTo>
                        <a:pt x="719598" y="263405"/>
                        <a:pt x="507544" y="418012"/>
                        <a:pt x="415844" y="532535"/>
                      </a:cubicBezTo>
                      <a:cubicBezTo>
                        <a:pt x="338472" y="627554"/>
                        <a:pt x="287848" y="733444"/>
                        <a:pt x="262570" y="842561"/>
                      </a:cubicBezTo>
                      <a:lnTo>
                        <a:pt x="245928" y="950913"/>
                      </a:lnTo>
                      <a:lnTo>
                        <a:pt x="0" y="950913"/>
                      </a:lnTo>
                      <a:lnTo>
                        <a:pt x="146" y="946209"/>
                      </a:lnTo>
                      <a:cubicBezTo>
                        <a:pt x="15152" y="744315"/>
                        <a:pt x="91314" y="545777"/>
                        <a:pt x="226714" y="377928"/>
                      </a:cubicBezTo>
                      <a:cubicBezTo>
                        <a:pt x="392920" y="171786"/>
                        <a:pt x="679480" y="5726"/>
                        <a:pt x="93738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12700">
                  <a:solidFill>
                    <a:schemeClr val="accent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1704" name="Google Shape;1704;p30"/>
              <p:cNvSpPr txBox="1"/>
              <p:nvPr/>
            </p:nvSpPr>
            <p:spPr>
              <a:xfrm>
                <a:off x="10907484" y="3825202"/>
                <a:ext cx="4996543" cy="2367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81225" lIns="162525" spcFirstLastPara="1" rIns="162525" wrap="square" tIns="81225">
                <a:sp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1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Speed: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Spark enhances the MapReduce architecture by allowing calculations like stream processing and interactive queries.</a:t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705" name="Google Shape;1705;p30"/>
            <p:cNvGrpSpPr/>
            <p:nvPr/>
          </p:nvGrpSpPr>
          <p:grpSpPr>
            <a:xfrm>
              <a:off x="6737631" y="3048000"/>
              <a:ext cx="2967841" cy="3425922"/>
              <a:chOff x="6259649" y="2204357"/>
              <a:chExt cx="4226560" cy="4515890"/>
            </a:xfrm>
          </p:grpSpPr>
          <p:sp>
            <p:nvSpPr>
              <p:cNvPr id="1706" name="Google Shape;1706;p30"/>
              <p:cNvSpPr/>
              <p:nvPr/>
            </p:nvSpPr>
            <p:spPr>
              <a:xfrm>
                <a:off x="7823883" y="2204357"/>
                <a:ext cx="1516060" cy="3902529"/>
              </a:xfrm>
              <a:custGeom>
                <a:rect b="b" l="l" r="r" t="t"/>
                <a:pathLst>
                  <a:path extrusionOk="0" h="2073" w="677">
                    <a:moveTo>
                      <a:pt x="256" y="2073"/>
                    </a:moveTo>
                    <a:cubicBezTo>
                      <a:pt x="256" y="841"/>
                      <a:pt x="256" y="841"/>
                      <a:pt x="256" y="841"/>
                    </a:cubicBezTo>
                    <a:cubicBezTo>
                      <a:pt x="381" y="722"/>
                      <a:pt x="381" y="722"/>
                      <a:pt x="381" y="722"/>
                    </a:cubicBezTo>
                    <a:cubicBezTo>
                      <a:pt x="381" y="348"/>
                      <a:pt x="381" y="348"/>
                      <a:pt x="381" y="348"/>
                    </a:cubicBezTo>
                    <a:cubicBezTo>
                      <a:pt x="501" y="217"/>
                      <a:pt x="501" y="217"/>
                      <a:pt x="501" y="217"/>
                    </a:cubicBezTo>
                    <a:cubicBezTo>
                      <a:pt x="635" y="274"/>
                      <a:pt x="677" y="46"/>
                      <a:pt x="536" y="46"/>
                    </a:cubicBezTo>
                    <a:cubicBezTo>
                      <a:pt x="464" y="46"/>
                      <a:pt x="422" y="127"/>
                      <a:pt x="463" y="186"/>
                    </a:cubicBezTo>
                    <a:cubicBezTo>
                      <a:pt x="331" y="329"/>
                      <a:pt x="331" y="329"/>
                      <a:pt x="331" y="329"/>
                    </a:cubicBezTo>
                    <a:cubicBezTo>
                      <a:pt x="331" y="701"/>
                      <a:pt x="331" y="701"/>
                      <a:pt x="331" y="701"/>
                    </a:cubicBezTo>
                    <a:cubicBezTo>
                      <a:pt x="207" y="820"/>
                      <a:pt x="207" y="820"/>
                      <a:pt x="207" y="820"/>
                    </a:cubicBezTo>
                    <a:cubicBezTo>
                      <a:pt x="207" y="855"/>
                      <a:pt x="207" y="855"/>
                      <a:pt x="207" y="855"/>
                    </a:cubicBezTo>
                    <a:cubicBezTo>
                      <a:pt x="120" y="772"/>
                      <a:pt x="120" y="772"/>
                      <a:pt x="120" y="772"/>
                    </a:cubicBezTo>
                    <a:cubicBezTo>
                      <a:pt x="120" y="580"/>
                      <a:pt x="120" y="580"/>
                      <a:pt x="120" y="580"/>
                    </a:cubicBezTo>
                    <a:cubicBezTo>
                      <a:pt x="122" y="582"/>
                      <a:pt x="122" y="582"/>
                      <a:pt x="122" y="582"/>
                    </a:cubicBezTo>
                    <a:cubicBezTo>
                      <a:pt x="281" y="452"/>
                      <a:pt x="281" y="452"/>
                      <a:pt x="281" y="452"/>
                    </a:cubicBezTo>
                    <a:cubicBezTo>
                      <a:pt x="281" y="172"/>
                      <a:pt x="281" y="172"/>
                      <a:pt x="281" y="172"/>
                    </a:cubicBezTo>
                    <a:cubicBezTo>
                      <a:pt x="371" y="135"/>
                      <a:pt x="344" y="0"/>
                      <a:pt x="247" y="0"/>
                    </a:cubicBezTo>
                    <a:cubicBezTo>
                      <a:pt x="198" y="0"/>
                      <a:pt x="158" y="40"/>
                      <a:pt x="158" y="89"/>
                    </a:cubicBezTo>
                    <a:cubicBezTo>
                      <a:pt x="158" y="133"/>
                      <a:pt x="190" y="169"/>
                      <a:pt x="232" y="177"/>
                    </a:cubicBezTo>
                    <a:cubicBezTo>
                      <a:pt x="232" y="428"/>
                      <a:pt x="232" y="428"/>
                      <a:pt x="232" y="428"/>
                    </a:cubicBezTo>
                    <a:cubicBezTo>
                      <a:pt x="120" y="520"/>
                      <a:pt x="120" y="520"/>
                      <a:pt x="120" y="520"/>
                    </a:cubicBezTo>
                    <a:cubicBezTo>
                      <a:pt x="120" y="338"/>
                      <a:pt x="120" y="338"/>
                      <a:pt x="120" y="338"/>
                    </a:cubicBezTo>
                    <a:cubicBezTo>
                      <a:pt x="154" y="325"/>
                      <a:pt x="178" y="293"/>
                      <a:pt x="178" y="255"/>
                    </a:cubicBezTo>
                    <a:cubicBezTo>
                      <a:pt x="178" y="137"/>
                      <a:pt x="0" y="137"/>
                      <a:pt x="0" y="255"/>
                    </a:cubicBezTo>
                    <a:cubicBezTo>
                      <a:pt x="0" y="297"/>
                      <a:pt x="30" y="333"/>
                      <a:pt x="71" y="342"/>
                    </a:cubicBezTo>
                    <a:cubicBezTo>
                      <a:pt x="71" y="793"/>
                      <a:pt x="71" y="793"/>
                      <a:pt x="71" y="793"/>
                    </a:cubicBezTo>
                    <a:cubicBezTo>
                      <a:pt x="207" y="923"/>
                      <a:pt x="207" y="923"/>
                      <a:pt x="207" y="923"/>
                    </a:cubicBezTo>
                    <a:cubicBezTo>
                      <a:pt x="207" y="2073"/>
                      <a:pt x="207" y="2073"/>
                      <a:pt x="207" y="2073"/>
                    </a:cubicBezTo>
                    <a:lnTo>
                      <a:pt x="256" y="2073"/>
                    </a:lnTo>
                    <a:close/>
                    <a:moveTo>
                      <a:pt x="536" y="95"/>
                    </a:moveTo>
                    <a:cubicBezTo>
                      <a:pt x="593" y="95"/>
                      <a:pt x="582" y="176"/>
                      <a:pt x="538" y="176"/>
                    </a:cubicBezTo>
                    <a:cubicBezTo>
                      <a:pt x="532" y="176"/>
                      <a:pt x="526" y="174"/>
                      <a:pt x="518" y="171"/>
                    </a:cubicBezTo>
                    <a:cubicBezTo>
                      <a:pt x="502" y="155"/>
                      <a:pt x="502" y="155"/>
                      <a:pt x="502" y="155"/>
                    </a:cubicBezTo>
                    <a:cubicBezTo>
                      <a:pt x="486" y="128"/>
                      <a:pt x="506" y="95"/>
                      <a:pt x="536" y="95"/>
                    </a:cubicBezTo>
                    <a:close/>
                    <a:moveTo>
                      <a:pt x="208" y="89"/>
                    </a:moveTo>
                    <a:cubicBezTo>
                      <a:pt x="208" y="68"/>
                      <a:pt x="226" y="50"/>
                      <a:pt x="247" y="50"/>
                    </a:cubicBezTo>
                    <a:cubicBezTo>
                      <a:pt x="269" y="50"/>
                      <a:pt x="287" y="68"/>
                      <a:pt x="287" y="89"/>
                    </a:cubicBezTo>
                    <a:cubicBezTo>
                      <a:pt x="287" y="111"/>
                      <a:pt x="269" y="129"/>
                      <a:pt x="247" y="129"/>
                    </a:cubicBezTo>
                    <a:cubicBezTo>
                      <a:pt x="226" y="129"/>
                      <a:pt x="208" y="111"/>
                      <a:pt x="208" y="89"/>
                    </a:cubicBezTo>
                    <a:close/>
                    <a:moveTo>
                      <a:pt x="104" y="291"/>
                    </a:moveTo>
                    <a:cubicBezTo>
                      <a:pt x="74" y="291"/>
                      <a:pt x="74" y="291"/>
                      <a:pt x="74" y="291"/>
                    </a:cubicBezTo>
                    <a:cubicBezTo>
                      <a:pt x="36" y="276"/>
                      <a:pt x="43" y="215"/>
                      <a:pt x="89" y="215"/>
                    </a:cubicBezTo>
                    <a:cubicBezTo>
                      <a:pt x="135" y="215"/>
                      <a:pt x="142" y="276"/>
                      <a:pt x="104" y="2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81225" lIns="162525" spcFirstLastPara="1" rIns="162525" wrap="square" tIns="81225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1707" name="Google Shape;1707;p30"/>
              <p:cNvGrpSpPr/>
              <p:nvPr/>
            </p:nvGrpSpPr>
            <p:grpSpPr>
              <a:xfrm>
                <a:off x="6259649" y="2922814"/>
                <a:ext cx="4226560" cy="3797433"/>
                <a:chOff x="6259649" y="2922814"/>
                <a:chExt cx="4226560" cy="3797433"/>
              </a:xfrm>
            </p:grpSpPr>
            <p:sp>
              <p:nvSpPr>
                <p:cNvPr id="1708" name="Google Shape;1708;p30"/>
                <p:cNvSpPr/>
                <p:nvPr/>
              </p:nvSpPr>
              <p:spPr>
                <a:xfrm>
                  <a:off x="6596742" y="2922814"/>
                  <a:ext cx="1635359" cy="2677886"/>
                </a:xfrm>
                <a:custGeom>
                  <a:rect b="b" l="l" r="r" t="t"/>
                  <a:pathLst>
                    <a:path extrusionOk="0" h="1377" w="710">
                      <a:moveTo>
                        <a:pt x="495" y="634"/>
                      </a:moveTo>
                      <a:cubicBezTo>
                        <a:pt x="495" y="347"/>
                        <a:pt x="495" y="347"/>
                        <a:pt x="495" y="347"/>
                      </a:cubicBezTo>
                      <a:cubicBezTo>
                        <a:pt x="532" y="336"/>
                        <a:pt x="559" y="302"/>
                        <a:pt x="559" y="261"/>
                      </a:cubicBezTo>
                      <a:cubicBezTo>
                        <a:pt x="559" y="144"/>
                        <a:pt x="381" y="144"/>
                        <a:pt x="381" y="261"/>
                      </a:cubicBezTo>
                      <a:cubicBezTo>
                        <a:pt x="381" y="302"/>
                        <a:pt x="408" y="336"/>
                        <a:pt x="445" y="347"/>
                      </a:cubicBezTo>
                      <a:cubicBezTo>
                        <a:pt x="445" y="492"/>
                        <a:pt x="445" y="492"/>
                        <a:pt x="445" y="492"/>
                      </a:cubicBezTo>
                      <a:cubicBezTo>
                        <a:pt x="354" y="423"/>
                        <a:pt x="354" y="423"/>
                        <a:pt x="354" y="423"/>
                      </a:cubicBezTo>
                      <a:cubicBezTo>
                        <a:pt x="354" y="175"/>
                        <a:pt x="354" y="175"/>
                        <a:pt x="354" y="175"/>
                      </a:cubicBezTo>
                      <a:cubicBezTo>
                        <a:pt x="451" y="145"/>
                        <a:pt x="430" y="0"/>
                        <a:pt x="328" y="0"/>
                      </a:cubicBezTo>
                      <a:cubicBezTo>
                        <a:pt x="226" y="0"/>
                        <a:pt x="205" y="147"/>
                        <a:pt x="305" y="175"/>
                      </a:cubicBezTo>
                      <a:cubicBezTo>
                        <a:pt x="305" y="448"/>
                        <a:pt x="305" y="448"/>
                        <a:pt x="305" y="448"/>
                      </a:cubicBezTo>
                      <a:cubicBezTo>
                        <a:pt x="445" y="554"/>
                        <a:pt x="445" y="554"/>
                        <a:pt x="445" y="554"/>
                      </a:cubicBezTo>
                      <a:cubicBezTo>
                        <a:pt x="445" y="655"/>
                        <a:pt x="445" y="655"/>
                        <a:pt x="445" y="655"/>
                      </a:cubicBezTo>
                      <a:cubicBezTo>
                        <a:pt x="490" y="699"/>
                        <a:pt x="490" y="699"/>
                        <a:pt x="490" y="699"/>
                      </a:cubicBezTo>
                      <a:cubicBezTo>
                        <a:pt x="358" y="699"/>
                        <a:pt x="358" y="699"/>
                        <a:pt x="358" y="699"/>
                      </a:cubicBezTo>
                      <a:cubicBezTo>
                        <a:pt x="216" y="562"/>
                        <a:pt x="216" y="562"/>
                        <a:pt x="216" y="562"/>
                      </a:cubicBezTo>
                      <a:cubicBezTo>
                        <a:pt x="255" y="503"/>
                        <a:pt x="213" y="424"/>
                        <a:pt x="142" y="424"/>
                      </a:cubicBezTo>
                      <a:cubicBezTo>
                        <a:pt x="0" y="424"/>
                        <a:pt x="45" y="655"/>
                        <a:pt x="179" y="594"/>
                      </a:cubicBezTo>
                      <a:cubicBezTo>
                        <a:pt x="338" y="748"/>
                        <a:pt x="338" y="748"/>
                        <a:pt x="338" y="748"/>
                      </a:cubicBezTo>
                      <a:cubicBezTo>
                        <a:pt x="541" y="748"/>
                        <a:pt x="541" y="748"/>
                        <a:pt x="541" y="748"/>
                      </a:cubicBezTo>
                      <a:cubicBezTo>
                        <a:pt x="661" y="864"/>
                        <a:pt x="661" y="864"/>
                        <a:pt x="661" y="864"/>
                      </a:cubicBezTo>
                      <a:cubicBezTo>
                        <a:pt x="661" y="1322"/>
                        <a:pt x="661" y="1322"/>
                        <a:pt x="661" y="1322"/>
                      </a:cubicBezTo>
                      <a:cubicBezTo>
                        <a:pt x="21" y="1322"/>
                        <a:pt x="21" y="1322"/>
                        <a:pt x="21" y="1322"/>
                      </a:cubicBezTo>
                      <a:cubicBezTo>
                        <a:pt x="21" y="1377"/>
                        <a:pt x="21" y="1377"/>
                        <a:pt x="21" y="1377"/>
                      </a:cubicBezTo>
                      <a:cubicBezTo>
                        <a:pt x="710" y="1377"/>
                        <a:pt x="710" y="1377"/>
                        <a:pt x="710" y="1377"/>
                      </a:cubicBezTo>
                      <a:cubicBezTo>
                        <a:pt x="710" y="844"/>
                        <a:pt x="710" y="844"/>
                        <a:pt x="710" y="844"/>
                      </a:cubicBezTo>
                      <a:lnTo>
                        <a:pt x="495" y="634"/>
                      </a:lnTo>
                      <a:close/>
                      <a:moveTo>
                        <a:pt x="306" y="56"/>
                      </a:moveTo>
                      <a:cubicBezTo>
                        <a:pt x="323" y="46"/>
                        <a:pt x="343" y="48"/>
                        <a:pt x="357" y="61"/>
                      </a:cubicBezTo>
                      <a:cubicBezTo>
                        <a:pt x="377" y="81"/>
                        <a:pt x="371" y="124"/>
                        <a:pt x="333" y="128"/>
                      </a:cubicBezTo>
                      <a:cubicBezTo>
                        <a:pt x="284" y="128"/>
                        <a:pt x="276" y="76"/>
                        <a:pt x="306" y="56"/>
                      </a:cubicBezTo>
                      <a:close/>
                      <a:moveTo>
                        <a:pt x="142" y="553"/>
                      </a:moveTo>
                      <a:cubicBezTo>
                        <a:pt x="132" y="553"/>
                        <a:pt x="122" y="549"/>
                        <a:pt x="114" y="541"/>
                      </a:cubicBezTo>
                      <a:cubicBezTo>
                        <a:pt x="90" y="517"/>
                        <a:pt x="105" y="473"/>
                        <a:pt x="142" y="473"/>
                      </a:cubicBezTo>
                      <a:cubicBezTo>
                        <a:pt x="165" y="473"/>
                        <a:pt x="182" y="490"/>
                        <a:pt x="182" y="513"/>
                      </a:cubicBezTo>
                      <a:cubicBezTo>
                        <a:pt x="182" y="538"/>
                        <a:pt x="162" y="553"/>
                        <a:pt x="142" y="553"/>
                      </a:cubicBezTo>
                      <a:close/>
                      <a:moveTo>
                        <a:pt x="470" y="300"/>
                      </a:moveTo>
                      <a:cubicBezTo>
                        <a:pt x="450" y="300"/>
                        <a:pt x="430" y="287"/>
                        <a:pt x="430" y="261"/>
                      </a:cubicBezTo>
                      <a:cubicBezTo>
                        <a:pt x="430" y="209"/>
                        <a:pt x="509" y="209"/>
                        <a:pt x="509" y="261"/>
                      </a:cubicBezTo>
                      <a:cubicBezTo>
                        <a:pt x="509" y="287"/>
                        <a:pt x="490" y="300"/>
                        <a:pt x="470" y="30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81225" lIns="162525" spcFirstLastPara="1" rIns="162525" wrap="square" tIns="81225">
                  <a:noAutofit/>
                </a:bodyPr>
                <a:lstStyle/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709" name="Google Shape;1709;p30"/>
                <p:cNvSpPr/>
                <p:nvPr/>
              </p:nvSpPr>
              <p:spPr>
                <a:xfrm>
                  <a:off x="6259649" y="5176999"/>
                  <a:ext cx="764098" cy="76409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t" bIns="81225" lIns="162525" spcFirstLastPara="1" rIns="162525" wrap="square" tIns="81225">
                  <a:noAutofit/>
                </a:bodyPr>
                <a:lstStyle/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710" name="Google Shape;1710;p30"/>
                <p:cNvSpPr/>
                <p:nvPr/>
              </p:nvSpPr>
              <p:spPr>
                <a:xfrm>
                  <a:off x="8483366" y="2955470"/>
                  <a:ext cx="1509720" cy="2630405"/>
                </a:xfrm>
                <a:custGeom>
                  <a:rect b="b" l="l" r="r" t="t"/>
                  <a:pathLst>
                    <a:path extrusionOk="0" h="1314" w="694">
                      <a:moveTo>
                        <a:pt x="694" y="1259"/>
                      </a:moveTo>
                      <a:cubicBezTo>
                        <a:pt x="49" y="1259"/>
                        <a:pt x="49" y="1259"/>
                        <a:pt x="49" y="1259"/>
                      </a:cubicBezTo>
                      <a:cubicBezTo>
                        <a:pt x="49" y="822"/>
                        <a:pt x="49" y="822"/>
                        <a:pt x="49" y="822"/>
                      </a:cubicBezTo>
                      <a:cubicBezTo>
                        <a:pt x="63" y="812"/>
                        <a:pt x="63" y="812"/>
                        <a:pt x="63" y="812"/>
                      </a:cubicBezTo>
                      <a:cubicBezTo>
                        <a:pt x="210" y="812"/>
                        <a:pt x="210" y="812"/>
                        <a:pt x="210" y="812"/>
                      </a:cubicBezTo>
                      <a:cubicBezTo>
                        <a:pt x="441" y="689"/>
                        <a:pt x="441" y="689"/>
                        <a:pt x="441" y="689"/>
                      </a:cubicBezTo>
                      <a:cubicBezTo>
                        <a:pt x="496" y="745"/>
                        <a:pt x="593" y="706"/>
                        <a:pt x="593" y="626"/>
                      </a:cubicBezTo>
                      <a:cubicBezTo>
                        <a:pt x="593" y="496"/>
                        <a:pt x="389" y="518"/>
                        <a:pt x="417" y="645"/>
                      </a:cubicBezTo>
                      <a:cubicBezTo>
                        <a:pt x="197" y="762"/>
                        <a:pt x="197" y="762"/>
                        <a:pt x="197" y="762"/>
                      </a:cubicBezTo>
                      <a:cubicBezTo>
                        <a:pt x="128" y="762"/>
                        <a:pt x="128" y="762"/>
                        <a:pt x="128" y="762"/>
                      </a:cubicBezTo>
                      <a:cubicBezTo>
                        <a:pt x="529" y="460"/>
                        <a:pt x="529" y="460"/>
                        <a:pt x="529" y="460"/>
                      </a:cubicBezTo>
                      <a:cubicBezTo>
                        <a:pt x="529" y="174"/>
                        <a:pt x="529" y="174"/>
                        <a:pt x="529" y="174"/>
                      </a:cubicBezTo>
                      <a:cubicBezTo>
                        <a:pt x="627" y="146"/>
                        <a:pt x="607" y="0"/>
                        <a:pt x="504" y="0"/>
                      </a:cubicBezTo>
                      <a:cubicBezTo>
                        <a:pt x="401" y="0"/>
                        <a:pt x="381" y="146"/>
                        <a:pt x="479" y="174"/>
                      </a:cubicBezTo>
                      <a:cubicBezTo>
                        <a:pt x="479" y="435"/>
                        <a:pt x="479" y="435"/>
                        <a:pt x="479" y="435"/>
                      </a:cubicBezTo>
                      <a:cubicBezTo>
                        <a:pt x="175" y="664"/>
                        <a:pt x="175" y="664"/>
                        <a:pt x="175" y="664"/>
                      </a:cubicBezTo>
                      <a:cubicBezTo>
                        <a:pt x="175" y="494"/>
                        <a:pt x="175" y="494"/>
                        <a:pt x="175" y="494"/>
                      </a:cubicBezTo>
                      <a:cubicBezTo>
                        <a:pt x="332" y="382"/>
                        <a:pt x="332" y="382"/>
                        <a:pt x="332" y="382"/>
                      </a:cubicBezTo>
                      <a:cubicBezTo>
                        <a:pt x="332" y="259"/>
                        <a:pt x="332" y="259"/>
                        <a:pt x="332" y="259"/>
                      </a:cubicBezTo>
                      <a:cubicBezTo>
                        <a:pt x="430" y="230"/>
                        <a:pt x="409" y="84"/>
                        <a:pt x="307" y="84"/>
                      </a:cubicBezTo>
                      <a:cubicBezTo>
                        <a:pt x="204" y="84"/>
                        <a:pt x="184" y="230"/>
                        <a:pt x="282" y="259"/>
                      </a:cubicBezTo>
                      <a:cubicBezTo>
                        <a:pt x="282" y="357"/>
                        <a:pt x="282" y="357"/>
                        <a:pt x="282" y="357"/>
                      </a:cubicBezTo>
                      <a:cubicBezTo>
                        <a:pt x="126" y="469"/>
                        <a:pt x="126" y="469"/>
                        <a:pt x="126" y="469"/>
                      </a:cubicBezTo>
                      <a:cubicBezTo>
                        <a:pt x="126" y="702"/>
                        <a:pt x="126" y="702"/>
                        <a:pt x="126" y="702"/>
                      </a:cubicBezTo>
                      <a:cubicBezTo>
                        <a:pt x="0" y="797"/>
                        <a:pt x="0" y="797"/>
                        <a:pt x="0" y="797"/>
                      </a:cubicBezTo>
                      <a:cubicBezTo>
                        <a:pt x="0" y="1314"/>
                        <a:pt x="0" y="1314"/>
                        <a:pt x="0" y="1314"/>
                      </a:cubicBezTo>
                      <a:cubicBezTo>
                        <a:pt x="694" y="1314"/>
                        <a:pt x="694" y="1314"/>
                        <a:pt x="694" y="1314"/>
                      </a:cubicBezTo>
                      <a:lnTo>
                        <a:pt x="694" y="1259"/>
                      </a:lnTo>
                      <a:close/>
                      <a:moveTo>
                        <a:pt x="504" y="587"/>
                      </a:moveTo>
                      <a:cubicBezTo>
                        <a:pt x="527" y="587"/>
                        <a:pt x="544" y="604"/>
                        <a:pt x="544" y="626"/>
                      </a:cubicBezTo>
                      <a:cubicBezTo>
                        <a:pt x="544" y="649"/>
                        <a:pt x="527" y="666"/>
                        <a:pt x="504" y="666"/>
                      </a:cubicBezTo>
                      <a:cubicBezTo>
                        <a:pt x="481" y="666"/>
                        <a:pt x="464" y="649"/>
                        <a:pt x="464" y="626"/>
                      </a:cubicBezTo>
                      <a:cubicBezTo>
                        <a:pt x="464" y="604"/>
                        <a:pt x="481" y="587"/>
                        <a:pt x="504" y="587"/>
                      </a:cubicBezTo>
                      <a:close/>
                      <a:moveTo>
                        <a:pt x="504" y="50"/>
                      </a:moveTo>
                      <a:cubicBezTo>
                        <a:pt x="557" y="50"/>
                        <a:pt x="557" y="128"/>
                        <a:pt x="504" y="128"/>
                      </a:cubicBezTo>
                      <a:cubicBezTo>
                        <a:pt x="451" y="128"/>
                        <a:pt x="451" y="50"/>
                        <a:pt x="504" y="50"/>
                      </a:cubicBezTo>
                      <a:close/>
                      <a:moveTo>
                        <a:pt x="307" y="134"/>
                      </a:moveTo>
                      <a:cubicBezTo>
                        <a:pt x="359" y="134"/>
                        <a:pt x="359" y="213"/>
                        <a:pt x="307" y="213"/>
                      </a:cubicBezTo>
                      <a:cubicBezTo>
                        <a:pt x="255" y="213"/>
                        <a:pt x="255" y="134"/>
                        <a:pt x="307" y="1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81225" lIns="162525" spcFirstLastPara="1" rIns="162525" wrap="square" tIns="81225">
                  <a:noAutofit/>
                </a:bodyPr>
                <a:lstStyle/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711" name="Google Shape;1711;p30"/>
                <p:cNvSpPr/>
                <p:nvPr/>
              </p:nvSpPr>
              <p:spPr>
                <a:xfrm>
                  <a:off x="9722111" y="5186611"/>
                  <a:ext cx="764098" cy="76650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81225" lIns="162525" spcFirstLastPara="1" rIns="162525" wrap="square" tIns="81225">
                  <a:noAutofit/>
                </a:bodyPr>
                <a:lstStyle/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712" name="Google Shape;1712;p30"/>
                <p:cNvSpPr/>
                <p:nvPr/>
              </p:nvSpPr>
              <p:spPr>
                <a:xfrm>
                  <a:off x="7968053" y="5905267"/>
                  <a:ext cx="766501" cy="76409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81225" lIns="162525" spcFirstLastPara="1" rIns="162525" wrap="square" tIns="81225">
                  <a:noAutofit/>
                </a:bodyPr>
                <a:lstStyle/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713" name="Google Shape;1713;p30"/>
                <p:cNvSpPr txBox="1"/>
                <p:nvPr/>
              </p:nvSpPr>
              <p:spPr>
                <a:xfrm>
                  <a:off x="9754775" y="5120600"/>
                  <a:ext cx="698766" cy="8985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81225" lIns="162525" spcFirstLastPara="1" rIns="162525" wrap="square" tIns="81225">
                  <a:spAutoFit/>
                </a:bodyPr>
                <a:lstStyle/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rPr b="0" i="0" lang="en-US" sz="2200" u="none" cap="none" strike="noStrike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1</a:t>
                  </a:r>
                  <a:endParaRPr b="0" i="0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714" name="Google Shape;1714;p30"/>
                <p:cNvSpPr txBox="1"/>
                <p:nvPr/>
              </p:nvSpPr>
              <p:spPr>
                <a:xfrm>
                  <a:off x="8018246" y="5821725"/>
                  <a:ext cx="698766" cy="8985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81225" lIns="162525" spcFirstLastPara="1" rIns="162525" wrap="square" tIns="81225">
                  <a:spAutoFit/>
                </a:bodyPr>
                <a:lstStyle/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rPr b="0" i="0" lang="en-US" sz="2200" u="none" cap="none" strike="noStrike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2</a:t>
                  </a:r>
                  <a:endParaRPr b="0" i="0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1715" name="Google Shape;1715;p30"/>
                <p:cNvSpPr txBox="1"/>
                <p:nvPr/>
              </p:nvSpPr>
              <p:spPr>
                <a:xfrm>
                  <a:off x="6292313" y="5120601"/>
                  <a:ext cx="698766" cy="8985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81225" lIns="162525" spcFirstLastPara="1" rIns="162525" wrap="square" tIns="81225">
                  <a:spAutoFit/>
                </a:bodyPr>
                <a:lstStyle/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r>
                    <a:rPr b="0" i="0" lang="en-US" sz="2200" u="none" cap="none" strike="noStrike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3</a:t>
                  </a:r>
                  <a:endParaRPr b="0" i="0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grpSp>
          <p:nvGrpSpPr>
            <p:cNvPr id="1716" name="Google Shape;1716;p30"/>
            <p:cNvGrpSpPr/>
            <p:nvPr/>
          </p:nvGrpSpPr>
          <p:grpSpPr>
            <a:xfrm>
              <a:off x="1197715" y="3579700"/>
              <a:ext cx="5123554" cy="2750747"/>
              <a:chOff x="604157" y="3387195"/>
              <a:chExt cx="5123554" cy="2750747"/>
            </a:xfrm>
          </p:grpSpPr>
          <p:pic>
            <p:nvPicPr>
              <p:cNvPr descr="Image result for hadoop icon" id="1717" name="Google Shape;1717;p3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564103" y="3387195"/>
                <a:ext cx="1287591" cy="11029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18" name="Google Shape;1718;p30"/>
              <p:cNvSpPr txBox="1"/>
              <p:nvPr/>
            </p:nvSpPr>
            <p:spPr>
              <a:xfrm>
                <a:off x="604157" y="3770700"/>
                <a:ext cx="5123554" cy="2367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81225" lIns="162525" spcFirstLastPara="1" rIns="162525" wrap="square" tIns="81225">
                <a:spAutoFit/>
              </a:bodyPr>
              <a:lstStyle/>
              <a:p>
                <a:pPr indent="0" lvl="0" marL="0" marR="0" rtl="0" algn="r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1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Support for Hadoop: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r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Spark allows the creation of distributed datasets from files stored in the Hadoop Distributed File System (HDFS).</a:t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719" name="Google Shape;1719;p30"/>
            <p:cNvSpPr txBox="1"/>
            <p:nvPr/>
          </p:nvSpPr>
          <p:spPr>
            <a:xfrm>
              <a:off x="5493832" y="6412923"/>
              <a:ext cx="5616458" cy="2367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1225" lIns="162525" spcFirstLastPara="1" rIns="162525" wrap="square" tIns="812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Combination: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covers a wide range of workloads that require multiple distributed systems, making it simple to combine different processing types.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720" name="Google Shape;1720;p30"/>
          <p:cNvSpPr/>
          <p:nvPr/>
        </p:nvSpPr>
        <p:spPr>
          <a:xfrm>
            <a:off x="5854700" y="816705"/>
            <a:ext cx="4546284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31"/>
          <p:cNvSpPr txBox="1"/>
          <p:nvPr/>
        </p:nvSpPr>
        <p:spPr>
          <a:xfrm>
            <a:off x="1720156" y="4654454"/>
            <a:ext cx="8983071" cy="1015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Apache Spark is an open-source cluster computing framework for real-time data processing.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6" name="Google Shape;1726;p31"/>
          <p:cNvSpPr txBox="1"/>
          <p:nvPr/>
        </p:nvSpPr>
        <p:spPr>
          <a:xfrm>
            <a:off x="1701268" y="1483740"/>
            <a:ext cx="8588952" cy="586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Data processing is a technique of manipulating information.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7" name="Google Shape;1727;p31"/>
          <p:cNvSpPr txBox="1"/>
          <p:nvPr/>
        </p:nvSpPr>
        <p:spPr>
          <a:xfrm>
            <a:off x="1701268" y="3471028"/>
            <a:ext cx="9284411" cy="96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Batch processing is a technique where a large volume of data is processed in a single batch.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8" name="Google Shape;17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009" y="1675937"/>
            <a:ext cx="393192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009" y="2477547"/>
            <a:ext cx="393192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009" y="3663648"/>
            <a:ext cx="393192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009" y="4836864"/>
            <a:ext cx="393192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"/>
          <p:cNvSpPr txBox="1"/>
          <p:nvPr/>
        </p:nvSpPr>
        <p:spPr>
          <a:xfrm>
            <a:off x="1701267" y="2408022"/>
            <a:ext cx="9082855" cy="870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Data processing refers to the transformation of unstructured data into meaningful and machine-readable information.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6"/>
          <p:cNvSpPr txBox="1"/>
          <p:nvPr>
            <p:ph idx="1" type="body"/>
          </p:nvPr>
        </p:nvSpPr>
        <p:spPr>
          <a:xfrm>
            <a:off x="0" y="431165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Types of Big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43"/>
          <p:cNvSpPr txBox="1"/>
          <p:nvPr>
            <p:ph idx="1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Real-time processing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1742" name="Google Shape;1742;p43"/>
          <p:cNvSpPr txBox="1"/>
          <p:nvPr>
            <p:ph idx="2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Batch processing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1743" name="Google Shape;1743;p43"/>
          <p:cNvSpPr txBox="1"/>
          <p:nvPr>
            <p:ph idx="3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Window processing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/>
          </a:p>
        </p:txBody>
      </p:sp>
      <p:sp>
        <p:nvSpPr>
          <p:cNvPr id="1744" name="Google Shape;1744;p43"/>
          <p:cNvSpPr txBox="1"/>
          <p:nvPr>
            <p:ph idx="4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None of the above</a:t>
            </a:r>
            <a:endParaRPr/>
          </a:p>
        </p:txBody>
      </p:sp>
      <p:sp>
        <p:nvSpPr>
          <p:cNvPr id="1745" name="Google Shape;1745;p43"/>
          <p:cNvSpPr txBox="1"/>
          <p:nvPr>
            <p:ph idx="5" type="body"/>
          </p:nvPr>
        </p:nvSpPr>
        <p:spPr>
          <a:xfrm>
            <a:off x="2871765" y="592761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Which type of processing collects the data for a time period and then performs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processing?</a:t>
            </a: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6" name="Google Shape;1746;p43"/>
          <p:cNvSpPr txBox="1"/>
          <p:nvPr>
            <p:ph idx="6" type="body"/>
          </p:nvPr>
        </p:nvSpPr>
        <p:spPr>
          <a:xfrm>
            <a:off x="156239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1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9"/>
          <p:cNvSpPr txBox="1"/>
          <p:nvPr>
            <p:ph idx="1" type="body"/>
          </p:nvPr>
        </p:nvSpPr>
        <p:spPr>
          <a:xfrm>
            <a:off x="3251201" y="7277661"/>
            <a:ext cx="8834438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/>
          </a:p>
        </p:txBody>
      </p:sp>
      <p:sp>
        <p:nvSpPr>
          <p:cNvPr id="1753" name="Google Shape;1753;p39"/>
          <p:cNvSpPr txBox="1"/>
          <p:nvPr>
            <p:ph idx="2" type="body"/>
          </p:nvPr>
        </p:nvSpPr>
        <p:spPr>
          <a:xfrm>
            <a:off x="669924" y="7935913"/>
            <a:ext cx="13941425" cy="100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  In batch processing, data is preselected and most of the time it is in GB, TB, PB, or EB and then jobs are run on top of that.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4" name="Google Shape;1754;p39"/>
          <p:cNvSpPr txBox="1"/>
          <p:nvPr>
            <p:ph idx="3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None of the above</a:t>
            </a:r>
            <a:endParaRPr/>
          </a:p>
        </p:txBody>
      </p:sp>
      <p:sp>
        <p:nvSpPr>
          <p:cNvPr id="1755" name="Google Shape;1755;p39"/>
          <p:cNvSpPr txBox="1"/>
          <p:nvPr>
            <p:ph idx="4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Window processing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6" name="Google Shape;1756;p39"/>
          <p:cNvSpPr txBox="1"/>
          <p:nvPr>
            <p:ph idx="5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Batch processing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7" name="Google Shape;1757;p39"/>
          <p:cNvSpPr txBox="1"/>
          <p:nvPr>
            <p:ph idx="6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Real-time processing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8" name="Google Shape;1758;p39"/>
          <p:cNvSpPr txBox="1"/>
          <p:nvPr>
            <p:ph idx="7" type="body"/>
          </p:nvPr>
        </p:nvSpPr>
        <p:spPr>
          <a:xfrm>
            <a:off x="2865057" y="818970"/>
            <a:ext cx="12401573" cy="1004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Which type of processing collects the data for a time period and then performs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processing?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9" name="Google Shape;1759;p39"/>
          <p:cNvSpPr txBox="1"/>
          <p:nvPr>
            <p:ph idx="8" type="body"/>
          </p:nvPr>
        </p:nvSpPr>
        <p:spPr>
          <a:xfrm>
            <a:off x="156210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7"/>
          <p:cNvSpPr txBox="1"/>
          <p:nvPr>
            <p:ph idx="1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Real-time processing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1765" name="Google Shape;1765;p7"/>
          <p:cNvSpPr txBox="1"/>
          <p:nvPr>
            <p:ph idx="2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Batch processing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1766" name="Google Shape;1766;p7"/>
          <p:cNvSpPr txBox="1"/>
          <p:nvPr>
            <p:ph idx="3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Window processing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/>
          </a:p>
        </p:txBody>
      </p:sp>
      <p:sp>
        <p:nvSpPr>
          <p:cNvPr id="1767" name="Google Shape;1767;p7"/>
          <p:cNvSpPr txBox="1"/>
          <p:nvPr>
            <p:ph idx="4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None of the above</a:t>
            </a:r>
            <a:endParaRPr/>
          </a:p>
        </p:txBody>
      </p:sp>
      <p:sp>
        <p:nvSpPr>
          <p:cNvPr id="1768" name="Google Shape;1768;p7"/>
          <p:cNvSpPr txBox="1"/>
          <p:nvPr>
            <p:ph idx="5" type="body"/>
          </p:nvPr>
        </p:nvSpPr>
        <p:spPr>
          <a:xfrm>
            <a:off x="2947965" y="601065"/>
            <a:ext cx="12401573" cy="1616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Which type of processing processes the data as soon as it is generated?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9" name="Google Shape;1769;p7"/>
          <p:cNvSpPr txBox="1"/>
          <p:nvPr>
            <p:ph idx="6" type="body"/>
          </p:nvPr>
        </p:nvSpPr>
        <p:spPr>
          <a:xfrm>
            <a:off x="156239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2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8"/>
          <p:cNvSpPr txBox="1"/>
          <p:nvPr>
            <p:ph idx="1" type="body"/>
          </p:nvPr>
        </p:nvSpPr>
        <p:spPr>
          <a:xfrm>
            <a:off x="3251201" y="7277661"/>
            <a:ext cx="8834438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776" name="Google Shape;1776;p8"/>
          <p:cNvSpPr txBox="1"/>
          <p:nvPr>
            <p:ph idx="2" type="body"/>
          </p:nvPr>
        </p:nvSpPr>
        <p:spPr>
          <a:xfrm>
            <a:off x="669924" y="7935913"/>
            <a:ext cx="13941425" cy="100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Real-time processing means that data needs to be processed as soon as it enters 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system.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7" name="Google Shape;1777;p8"/>
          <p:cNvSpPr txBox="1"/>
          <p:nvPr>
            <p:ph idx="3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None of the above</a:t>
            </a:r>
            <a:endParaRPr/>
          </a:p>
        </p:txBody>
      </p:sp>
      <p:sp>
        <p:nvSpPr>
          <p:cNvPr id="1778" name="Google Shape;1778;p8"/>
          <p:cNvSpPr txBox="1"/>
          <p:nvPr>
            <p:ph idx="4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Window processing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9" name="Google Shape;1779;p8"/>
          <p:cNvSpPr txBox="1"/>
          <p:nvPr>
            <p:ph idx="5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Batch processing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0" name="Google Shape;1780;p8"/>
          <p:cNvSpPr txBox="1"/>
          <p:nvPr>
            <p:ph idx="6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Real-time processing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1" name="Google Shape;1781;p8"/>
          <p:cNvSpPr txBox="1"/>
          <p:nvPr>
            <p:ph idx="7" type="body"/>
          </p:nvPr>
        </p:nvSpPr>
        <p:spPr>
          <a:xfrm>
            <a:off x="2593617" y="839967"/>
            <a:ext cx="12401573" cy="1004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  Which type of processing processes the data as soon as it is generated?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2" name="Google Shape;1782;p8"/>
          <p:cNvSpPr txBox="1"/>
          <p:nvPr>
            <p:ph idx="8" type="body"/>
          </p:nvPr>
        </p:nvSpPr>
        <p:spPr>
          <a:xfrm>
            <a:off x="156210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9"/>
          <p:cNvSpPr txBox="1"/>
          <p:nvPr>
            <p:ph idx="1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Memory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1788" name="Google Shape;1788;p9"/>
          <p:cNvSpPr txBox="1"/>
          <p:nvPr>
            <p:ph idx="2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File - System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9" name="Google Shape;1789;p9"/>
          <p:cNvSpPr txBox="1"/>
          <p:nvPr>
            <p:ph idx="3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Network backed Disk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/>
          </a:p>
        </p:txBody>
      </p:sp>
      <p:sp>
        <p:nvSpPr>
          <p:cNvPr id="1790" name="Google Shape;1790;p9"/>
          <p:cNvSpPr txBox="1"/>
          <p:nvPr>
            <p:ph idx="4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Not required as it processes all data in memory</a:t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1" name="Google Shape;1791;p9"/>
          <p:cNvSpPr txBox="1"/>
          <p:nvPr>
            <p:ph idx="5" type="body"/>
          </p:nvPr>
        </p:nvSpPr>
        <p:spPr>
          <a:xfrm>
            <a:off x="2947965" y="601065"/>
            <a:ext cx="12401573" cy="1616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Apache MapReduce saves the intermediate data between stages in _________.</a:t>
            </a:r>
            <a:endParaRPr b="1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2" name="Google Shape;1792;p9"/>
          <p:cNvSpPr txBox="1"/>
          <p:nvPr>
            <p:ph idx="6" type="body"/>
          </p:nvPr>
        </p:nvSpPr>
        <p:spPr>
          <a:xfrm>
            <a:off x="156239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33"/>
          <p:cNvSpPr txBox="1"/>
          <p:nvPr>
            <p:ph idx="1" type="body"/>
          </p:nvPr>
        </p:nvSpPr>
        <p:spPr>
          <a:xfrm>
            <a:off x="3251201" y="7277661"/>
            <a:ext cx="8834438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</a:t>
            </a:r>
            <a:endParaRPr/>
          </a:p>
        </p:txBody>
      </p:sp>
      <p:sp>
        <p:nvSpPr>
          <p:cNvPr id="1799" name="Google Shape;1799;p33"/>
          <p:cNvSpPr txBox="1"/>
          <p:nvPr>
            <p:ph idx="2" type="body"/>
          </p:nvPr>
        </p:nvSpPr>
        <p:spPr>
          <a:xfrm>
            <a:off x="460374" y="7993063"/>
            <a:ext cx="13941425" cy="100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  Map writes its intermediate data on temp location, then reduce reads from same and dump the output into /temp directory.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0" name="Google Shape;1800;p33"/>
          <p:cNvSpPr txBox="1"/>
          <p:nvPr>
            <p:ph idx="3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en-US" sz="24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Not required as it processes all data in memory</a:t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1" name="Google Shape;1801;p33"/>
          <p:cNvSpPr txBox="1"/>
          <p:nvPr>
            <p:ph idx="4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Network backed Disk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2" name="Google Shape;1802;p33"/>
          <p:cNvSpPr txBox="1"/>
          <p:nvPr>
            <p:ph idx="5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File - System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3" name="Google Shape;1803;p33"/>
          <p:cNvSpPr txBox="1"/>
          <p:nvPr>
            <p:ph idx="6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Memory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4" name="Google Shape;1804;p33"/>
          <p:cNvSpPr txBox="1"/>
          <p:nvPr>
            <p:ph idx="7" type="body"/>
          </p:nvPr>
        </p:nvSpPr>
        <p:spPr>
          <a:xfrm>
            <a:off x="2619375" y="1019176"/>
            <a:ext cx="12401573" cy="1004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  Apache MapReduce saves the intermediate data between stages in _________.</a:t>
            </a:r>
            <a:endParaRPr b="1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5" name="Google Shape;1805;p33"/>
          <p:cNvSpPr txBox="1"/>
          <p:nvPr>
            <p:ph idx="8" type="body"/>
          </p:nvPr>
        </p:nvSpPr>
        <p:spPr>
          <a:xfrm>
            <a:off x="156210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4"/>
          <p:cNvSpPr txBox="1"/>
          <p:nvPr>
            <p:ph idx="1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2009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1811" name="Google Shape;1811;p34"/>
          <p:cNvSpPr txBox="1"/>
          <p:nvPr>
            <p:ph idx="2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2010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2" name="Google Shape;1812;p34"/>
          <p:cNvSpPr txBox="1"/>
          <p:nvPr>
            <p:ph idx="3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2013</a:t>
            </a:r>
            <a:endParaRPr sz="2200"/>
          </a:p>
        </p:txBody>
      </p:sp>
      <p:sp>
        <p:nvSpPr>
          <p:cNvPr id="1813" name="Google Shape;1813;p34"/>
          <p:cNvSpPr txBox="1"/>
          <p:nvPr>
            <p:ph idx="4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2014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4" name="Google Shape;1814;p34"/>
          <p:cNvSpPr txBox="1"/>
          <p:nvPr>
            <p:ph idx="5" type="body"/>
          </p:nvPr>
        </p:nvSpPr>
        <p:spPr>
          <a:xfrm>
            <a:off x="2909865" y="800876"/>
            <a:ext cx="12401573" cy="1616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Spark was started in the year _______.</a:t>
            </a:r>
            <a:endParaRPr b="1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5" name="Google Shape;1815;p34"/>
          <p:cNvSpPr txBox="1"/>
          <p:nvPr>
            <p:ph idx="6" type="body"/>
          </p:nvPr>
        </p:nvSpPr>
        <p:spPr>
          <a:xfrm>
            <a:off x="156239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4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5"/>
          <p:cNvSpPr txBox="1"/>
          <p:nvPr>
            <p:ph idx="1" type="body"/>
          </p:nvPr>
        </p:nvSpPr>
        <p:spPr>
          <a:xfrm>
            <a:off x="3251201" y="7277661"/>
            <a:ext cx="8834438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/>
          </a:p>
        </p:txBody>
      </p:sp>
      <p:sp>
        <p:nvSpPr>
          <p:cNvPr id="1822" name="Google Shape;1822;p35"/>
          <p:cNvSpPr txBox="1"/>
          <p:nvPr>
            <p:ph idx="2" type="body"/>
          </p:nvPr>
        </p:nvSpPr>
        <p:spPr>
          <a:xfrm>
            <a:off x="460374" y="7993063"/>
            <a:ext cx="13941425" cy="100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rgbClr val="3F3F3F"/>
                </a:solidFill>
              </a:rPr>
              <a:t>Spark was started in the year 2009 at UC Berkeley AMPLab by Matei Zaharia.</a:t>
            </a:r>
            <a:endParaRPr sz="2400"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3" name="Google Shape;1823;p35"/>
          <p:cNvSpPr txBox="1"/>
          <p:nvPr>
            <p:ph idx="3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2014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4" name="Google Shape;1824;p35"/>
          <p:cNvSpPr txBox="1"/>
          <p:nvPr>
            <p:ph idx="4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2013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5" name="Google Shape;1825;p35"/>
          <p:cNvSpPr txBox="1"/>
          <p:nvPr>
            <p:ph idx="5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2010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6" name="Google Shape;1826;p35"/>
          <p:cNvSpPr txBox="1"/>
          <p:nvPr>
            <p:ph idx="6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2009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7" name="Google Shape;1827;p35"/>
          <p:cNvSpPr txBox="1"/>
          <p:nvPr>
            <p:ph idx="7" type="body"/>
          </p:nvPr>
        </p:nvSpPr>
        <p:spPr>
          <a:xfrm>
            <a:off x="2486025" y="1053152"/>
            <a:ext cx="12401573" cy="1004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  Spark was started in the year _______.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8" name="Google Shape;1828;p35"/>
          <p:cNvSpPr txBox="1"/>
          <p:nvPr>
            <p:ph idx="8" type="body"/>
          </p:nvPr>
        </p:nvSpPr>
        <p:spPr>
          <a:xfrm>
            <a:off x="156210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36"/>
          <p:cNvSpPr txBox="1"/>
          <p:nvPr>
            <p:ph idx="1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Storage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1834" name="Google Shape;1834;p36"/>
          <p:cNvSpPr txBox="1"/>
          <p:nvPr>
            <p:ph idx="2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Slow processing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5" name="Google Shape;1835;p36"/>
          <p:cNvSpPr txBox="1"/>
          <p:nvPr>
            <p:ph idx="3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Data movement</a:t>
            </a:r>
            <a:endParaRPr/>
          </a:p>
        </p:txBody>
      </p:sp>
      <p:sp>
        <p:nvSpPr>
          <p:cNvPr id="1836" name="Google Shape;1836;p36"/>
          <p:cNvSpPr txBox="1"/>
          <p:nvPr>
            <p:ph idx="4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All of the above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7" name="Google Shape;1837;p36"/>
          <p:cNvSpPr txBox="1"/>
          <p:nvPr>
            <p:ph idx="5" type="body"/>
          </p:nvPr>
        </p:nvSpPr>
        <p:spPr>
          <a:xfrm>
            <a:off x="2928915" y="1034935"/>
            <a:ext cx="12401573" cy="1616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What are the challenges in old big data solutions?</a:t>
            </a:r>
            <a:endParaRPr b="1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6"/>
          <p:cNvSpPr txBox="1"/>
          <p:nvPr>
            <p:ph idx="6" type="body"/>
          </p:nvPr>
        </p:nvSpPr>
        <p:spPr>
          <a:xfrm>
            <a:off x="156239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5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7"/>
          <p:cNvSpPr txBox="1"/>
          <p:nvPr>
            <p:ph idx="1" type="body"/>
          </p:nvPr>
        </p:nvSpPr>
        <p:spPr>
          <a:xfrm>
            <a:off x="3251201" y="7277661"/>
            <a:ext cx="8834438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D</a:t>
            </a:r>
            <a:endParaRPr/>
          </a:p>
        </p:txBody>
      </p:sp>
      <p:sp>
        <p:nvSpPr>
          <p:cNvPr id="1845" name="Google Shape;1845;p37"/>
          <p:cNvSpPr txBox="1"/>
          <p:nvPr>
            <p:ph idx="2" type="body"/>
          </p:nvPr>
        </p:nvSpPr>
        <p:spPr>
          <a:xfrm>
            <a:off x="460374" y="7993063"/>
            <a:ext cx="13941425" cy="100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  Whether it is storing huge amounts of datasets without any schema or managing processing on large clusters with data moving across networks was the pain with old big data solutions.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6" name="Google Shape;1846;p37"/>
          <p:cNvSpPr txBox="1"/>
          <p:nvPr>
            <p:ph idx="3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All of the above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7" name="Google Shape;1847;p37"/>
          <p:cNvSpPr txBox="1"/>
          <p:nvPr>
            <p:ph idx="4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Data movement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8" name="Google Shape;1848;p37"/>
          <p:cNvSpPr txBox="1"/>
          <p:nvPr>
            <p:ph idx="5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Slow processing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9" name="Google Shape;1849;p37"/>
          <p:cNvSpPr txBox="1"/>
          <p:nvPr>
            <p:ph idx="6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Storage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0" name="Google Shape;1850;p37"/>
          <p:cNvSpPr txBox="1"/>
          <p:nvPr>
            <p:ph idx="7" type="body"/>
          </p:nvPr>
        </p:nvSpPr>
        <p:spPr>
          <a:xfrm>
            <a:off x="2619375" y="1339246"/>
            <a:ext cx="12401573" cy="1004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 What are the challenges in old big data solutions?</a:t>
            </a:r>
            <a:endParaRPr b="1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1" name="Google Shape;1851;p37"/>
          <p:cNvSpPr txBox="1"/>
          <p:nvPr>
            <p:ph idx="8" type="body"/>
          </p:nvPr>
        </p:nvSpPr>
        <p:spPr>
          <a:xfrm>
            <a:off x="156210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0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Types of Big Data</a:t>
            </a:r>
            <a:endParaRPr/>
          </a:p>
        </p:txBody>
      </p:sp>
      <p:sp>
        <p:nvSpPr>
          <p:cNvPr id="819" name="Google Shape;819;p10"/>
          <p:cNvSpPr/>
          <p:nvPr/>
        </p:nvSpPr>
        <p:spPr>
          <a:xfrm>
            <a:off x="2924726" y="1456891"/>
            <a:ext cx="10697029" cy="79828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Big data refers to a collection of large and complicated datasets which has the following types: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20" name="Google Shape;820;p10"/>
          <p:cNvGrpSpPr/>
          <p:nvPr/>
        </p:nvGrpSpPr>
        <p:grpSpPr>
          <a:xfrm>
            <a:off x="1914244" y="3245402"/>
            <a:ext cx="12701641" cy="5607776"/>
            <a:chOff x="1272419" y="3254239"/>
            <a:chExt cx="14217519" cy="6772317"/>
          </a:xfrm>
        </p:grpSpPr>
        <p:sp>
          <p:nvSpPr>
            <p:cNvPr id="821" name="Google Shape;821;p10"/>
            <p:cNvSpPr/>
            <p:nvPr/>
          </p:nvSpPr>
          <p:spPr>
            <a:xfrm>
              <a:off x="6687614" y="4057278"/>
              <a:ext cx="3405438" cy="3403066"/>
            </a:xfrm>
            <a:custGeom>
              <a:rect b="b" l="l" r="r" t="t"/>
              <a:pathLst>
                <a:path extrusionOk="0" h="1360" w="1360">
                  <a:moveTo>
                    <a:pt x="680" y="0"/>
                  </a:moveTo>
                  <a:cubicBezTo>
                    <a:pt x="304" y="0"/>
                    <a:pt x="0" y="304"/>
                    <a:pt x="0" y="680"/>
                  </a:cubicBezTo>
                  <a:cubicBezTo>
                    <a:pt x="0" y="1056"/>
                    <a:pt x="304" y="1360"/>
                    <a:pt x="680" y="1360"/>
                  </a:cubicBezTo>
                  <a:cubicBezTo>
                    <a:pt x="1056" y="1360"/>
                    <a:pt x="1360" y="1056"/>
                    <a:pt x="1360" y="680"/>
                  </a:cubicBezTo>
                  <a:cubicBezTo>
                    <a:pt x="1360" y="304"/>
                    <a:pt x="1056" y="0"/>
                    <a:pt x="680" y="0"/>
                  </a:cubicBezTo>
                  <a:close/>
                  <a:moveTo>
                    <a:pt x="680" y="1278"/>
                  </a:moveTo>
                  <a:cubicBezTo>
                    <a:pt x="350" y="1278"/>
                    <a:pt x="82" y="1010"/>
                    <a:pt x="82" y="680"/>
                  </a:cubicBezTo>
                  <a:cubicBezTo>
                    <a:pt x="82" y="350"/>
                    <a:pt x="350" y="82"/>
                    <a:pt x="680" y="82"/>
                  </a:cubicBezTo>
                  <a:cubicBezTo>
                    <a:pt x="1010" y="82"/>
                    <a:pt x="1278" y="350"/>
                    <a:pt x="1278" y="680"/>
                  </a:cubicBezTo>
                  <a:cubicBezTo>
                    <a:pt x="1278" y="1010"/>
                    <a:pt x="1010" y="1278"/>
                    <a:pt x="680" y="1278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t" bIns="81275" lIns="162550" spcFirstLastPara="1" rIns="162550" wrap="square" tIns="812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2" name="Google Shape;822;p10"/>
            <p:cNvSpPr/>
            <p:nvPr/>
          </p:nvSpPr>
          <p:spPr>
            <a:xfrm>
              <a:off x="6800010" y="4169899"/>
              <a:ext cx="485422" cy="485422"/>
            </a:xfrm>
            <a:custGeom>
              <a:rect b="b" l="l" r="r" t="t"/>
              <a:pathLst>
                <a:path extrusionOk="0" h="163" w="163">
                  <a:moveTo>
                    <a:pt x="134" y="29"/>
                  </a:moveTo>
                  <a:cubicBezTo>
                    <a:pt x="163" y="58"/>
                    <a:pt x="163" y="105"/>
                    <a:pt x="134" y="134"/>
                  </a:cubicBezTo>
                  <a:cubicBezTo>
                    <a:pt x="105" y="163"/>
                    <a:pt x="58" y="163"/>
                    <a:pt x="29" y="134"/>
                  </a:cubicBezTo>
                  <a:cubicBezTo>
                    <a:pt x="0" y="105"/>
                    <a:pt x="0" y="58"/>
                    <a:pt x="29" y="29"/>
                  </a:cubicBezTo>
                  <a:cubicBezTo>
                    <a:pt x="58" y="0"/>
                    <a:pt x="105" y="0"/>
                    <a:pt x="134" y="29"/>
                  </a:cubicBezTo>
                </a:path>
              </a:pathLst>
            </a:custGeom>
            <a:solidFill>
              <a:schemeClr val="accent1"/>
            </a:solidFill>
            <a:ln cap="flat" cmpd="sng" w="28575">
              <a:solidFill>
                <a:srgbClr val="DDEAF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81275" lIns="162550" spcFirstLastPara="1" rIns="162550" wrap="square" tIns="812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3" name="Google Shape;823;p10"/>
            <p:cNvSpPr/>
            <p:nvPr/>
          </p:nvSpPr>
          <p:spPr>
            <a:xfrm>
              <a:off x="6800010" y="6862299"/>
              <a:ext cx="485422" cy="485422"/>
            </a:xfrm>
            <a:custGeom>
              <a:rect b="b" l="l" r="r" t="t"/>
              <a:pathLst>
                <a:path extrusionOk="0" h="163" w="163">
                  <a:moveTo>
                    <a:pt x="29" y="29"/>
                  </a:moveTo>
                  <a:cubicBezTo>
                    <a:pt x="58" y="0"/>
                    <a:pt x="105" y="0"/>
                    <a:pt x="134" y="29"/>
                  </a:cubicBezTo>
                  <a:cubicBezTo>
                    <a:pt x="163" y="58"/>
                    <a:pt x="163" y="105"/>
                    <a:pt x="134" y="134"/>
                  </a:cubicBezTo>
                  <a:cubicBezTo>
                    <a:pt x="105" y="163"/>
                    <a:pt x="58" y="163"/>
                    <a:pt x="29" y="134"/>
                  </a:cubicBezTo>
                  <a:cubicBezTo>
                    <a:pt x="0" y="105"/>
                    <a:pt x="0" y="58"/>
                    <a:pt x="29" y="29"/>
                  </a:cubicBezTo>
                </a:path>
              </a:pathLst>
            </a:custGeom>
            <a:solidFill>
              <a:schemeClr val="accent4"/>
            </a:solidFill>
            <a:ln cap="flat" cmpd="sng" w="2857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81275" lIns="162550" spcFirstLastPara="1" rIns="162550" wrap="square" tIns="812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4" name="Google Shape;824;p10"/>
            <p:cNvSpPr/>
            <p:nvPr/>
          </p:nvSpPr>
          <p:spPr>
            <a:xfrm>
              <a:off x="9495231" y="6862299"/>
              <a:ext cx="485422" cy="485422"/>
            </a:xfrm>
            <a:custGeom>
              <a:rect b="b" l="l" r="r" t="t"/>
              <a:pathLst>
                <a:path extrusionOk="0" h="163" w="163">
                  <a:moveTo>
                    <a:pt x="29" y="134"/>
                  </a:moveTo>
                  <a:cubicBezTo>
                    <a:pt x="0" y="105"/>
                    <a:pt x="0" y="58"/>
                    <a:pt x="29" y="29"/>
                  </a:cubicBezTo>
                  <a:cubicBezTo>
                    <a:pt x="58" y="0"/>
                    <a:pt x="105" y="0"/>
                    <a:pt x="134" y="29"/>
                  </a:cubicBezTo>
                  <a:cubicBezTo>
                    <a:pt x="163" y="58"/>
                    <a:pt x="163" y="105"/>
                    <a:pt x="134" y="134"/>
                  </a:cubicBezTo>
                  <a:cubicBezTo>
                    <a:pt x="105" y="163"/>
                    <a:pt x="58" y="163"/>
                    <a:pt x="29" y="134"/>
                  </a:cubicBezTo>
                </a:path>
              </a:pathLst>
            </a:custGeom>
            <a:solidFill>
              <a:schemeClr val="accent3"/>
            </a:solidFill>
            <a:ln cap="flat" cmpd="sng" w="28575">
              <a:solidFill>
                <a:srgbClr val="EDED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81275" lIns="162550" spcFirstLastPara="1" rIns="162550" wrap="square" tIns="812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5" name="Google Shape;825;p10"/>
            <p:cNvSpPr/>
            <p:nvPr/>
          </p:nvSpPr>
          <p:spPr>
            <a:xfrm>
              <a:off x="9495231" y="4169899"/>
              <a:ext cx="485422" cy="485422"/>
            </a:xfrm>
            <a:custGeom>
              <a:rect b="b" l="l" r="r" t="t"/>
              <a:pathLst>
                <a:path extrusionOk="0" h="163" w="163">
                  <a:moveTo>
                    <a:pt x="134" y="134"/>
                  </a:moveTo>
                  <a:cubicBezTo>
                    <a:pt x="105" y="163"/>
                    <a:pt x="58" y="163"/>
                    <a:pt x="29" y="134"/>
                  </a:cubicBezTo>
                  <a:cubicBezTo>
                    <a:pt x="0" y="105"/>
                    <a:pt x="0" y="58"/>
                    <a:pt x="29" y="29"/>
                  </a:cubicBezTo>
                  <a:cubicBezTo>
                    <a:pt x="58" y="0"/>
                    <a:pt x="105" y="0"/>
                    <a:pt x="134" y="29"/>
                  </a:cubicBezTo>
                  <a:cubicBezTo>
                    <a:pt x="163" y="58"/>
                    <a:pt x="163" y="105"/>
                    <a:pt x="134" y="134"/>
                  </a:cubicBezTo>
                </a:path>
              </a:pathLst>
            </a:custGeom>
            <a:solidFill>
              <a:schemeClr val="accent2"/>
            </a:solidFill>
            <a:ln cap="flat" cmpd="sng" w="28575">
              <a:solidFill>
                <a:srgbClr val="FBE4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81275" lIns="162550" spcFirstLastPara="1" rIns="162550" wrap="square" tIns="812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6" name="Google Shape;826;p10"/>
            <p:cNvSpPr/>
            <p:nvPr/>
          </p:nvSpPr>
          <p:spPr>
            <a:xfrm>
              <a:off x="5330811" y="3569266"/>
              <a:ext cx="1463040" cy="679275"/>
            </a:xfrm>
            <a:custGeom>
              <a:rect b="b" l="l" r="r" t="t"/>
              <a:pathLst>
                <a:path extrusionOk="0" h="115" w="247">
                  <a:moveTo>
                    <a:pt x="135" y="0"/>
                  </a:moveTo>
                  <a:cubicBezTo>
                    <a:pt x="217" y="83"/>
                    <a:pt x="217" y="83"/>
                    <a:pt x="217" y="83"/>
                  </a:cubicBezTo>
                  <a:cubicBezTo>
                    <a:pt x="224" y="77"/>
                    <a:pt x="234" y="77"/>
                    <a:pt x="240" y="83"/>
                  </a:cubicBezTo>
                  <a:cubicBezTo>
                    <a:pt x="247" y="90"/>
                    <a:pt x="247" y="101"/>
                    <a:pt x="241" y="108"/>
                  </a:cubicBezTo>
                  <a:cubicBezTo>
                    <a:pt x="234" y="115"/>
                    <a:pt x="223" y="115"/>
                    <a:pt x="217" y="108"/>
                  </a:cubicBezTo>
                  <a:cubicBezTo>
                    <a:pt x="211" y="103"/>
                    <a:pt x="210" y="94"/>
                    <a:pt x="214" y="87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81275" lIns="162550" spcFirstLastPara="1" rIns="162550" wrap="square" tIns="812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7" name="Google Shape;827;p10"/>
            <p:cNvSpPr/>
            <p:nvPr/>
          </p:nvSpPr>
          <p:spPr>
            <a:xfrm flipH="1">
              <a:off x="9931393" y="3514172"/>
              <a:ext cx="1463040" cy="679275"/>
            </a:xfrm>
            <a:custGeom>
              <a:rect b="b" l="l" r="r" t="t"/>
              <a:pathLst>
                <a:path extrusionOk="0" h="115" w="247">
                  <a:moveTo>
                    <a:pt x="135" y="0"/>
                  </a:moveTo>
                  <a:cubicBezTo>
                    <a:pt x="217" y="83"/>
                    <a:pt x="217" y="83"/>
                    <a:pt x="217" y="83"/>
                  </a:cubicBezTo>
                  <a:cubicBezTo>
                    <a:pt x="224" y="77"/>
                    <a:pt x="234" y="77"/>
                    <a:pt x="240" y="83"/>
                  </a:cubicBezTo>
                  <a:cubicBezTo>
                    <a:pt x="247" y="90"/>
                    <a:pt x="247" y="101"/>
                    <a:pt x="241" y="108"/>
                  </a:cubicBezTo>
                  <a:cubicBezTo>
                    <a:pt x="234" y="115"/>
                    <a:pt x="223" y="115"/>
                    <a:pt x="217" y="108"/>
                  </a:cubicBezTo>
                  <a:cubicBezTo>
                    <a:pt x="211" y="103"/>
                    <a:pt x="210" y="94"/>
                    <a:pt x="214" y="87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81275" lIns="162550" spcFirstLastPara="1" rIns="162550" wrap="square" tIns="812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8" name="Google Shape;828;p10"/>
            <p:cNvSpPr/>
            <p:nvPr/>
          </p:nvSpPr>
          <p:spPr>
            <a:xfrm flipH="1" rot="10800000">
              <a:off x="5380072" y="7464695"/>
              <a:ext cx="1463040" cy="679275"/>
            </a:xfrm>
            <a:custGeom>
              <a:rect b="b" l="l" r="r" t="t"/>
              <a:pathLst>
                <a:path extrusionOk="0" h="115" w="247">
                  <a:moveTo>
                    <a:pt x="135" y="0"/>
                  </a:moveTo>
                  <a:cubicBezTo>
                    <a:pt x="217" y="83"/>
                    <a:pt x="217" y="83"/>
                    <a:pt x="217" y="83"/>
                  </a:cubicBezTo>
                  <a:cubicBezTo>
                    <a:pt x="224" y="77"/>
                    <a:pt x="234" y="77"/>
                    <a:pt x="240" y="83"/>
                  </a:cubicBezTo>
                  <a:cubicBezTo>
                    <a:pt x="247" y="90"/>
                    <a:pt x="247" y="101"/>
                    <a:pt x="241" y="108"/>
                  </a:cubicBezTo>
                  <a:cubicBezTo>
                    <a:pt x="234" y="115"/>
                    <a:pt x="223" y="115"/>
                    <a:pt x="217" y="108"/>
                  </a:cubicBezTo>
                  <a:cubicBezTo>
                    <a:pt x="211" y="103"/>
                    <a:pt x="210" y="94"/>
                    <a:pt x="214" y="87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81275" lIns="162550" spcFirstLastPara="1" rIns="162550" wrap="square" tIns="812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9" name="Google Shape;829;p10"/>
            <p:cNvSpPr/>
            <p:nvPr/>
          </p:nvSpPr>
          <p:spPr>
            <a:xfrm rot="10800000">
              <a:off x="9931393" y="7324172"/>
              <a:ext cx="1463040" cy="679275"/>
            </a:xfrm>
            <a:custGeom>
              <a:rect b="b" l="l" r="r" t="t"/>
              <a:pathLst>
                <a:path extrusionOk="0" h="115" w="247">
                  <a:moveTo>
                    <a:pt x="135" y="0"/>
                  </a:moveTo>
                  <a:cubicBezTo>
                    <a:pt x="217" y="83"/>
                    <a:pt x="217" y="83"/>
                    <a:pt x="217" y="83"/>
                  </a:cubicBezTo>
                  <a:cubicBezTo>
                    <a:pt x="224" y="77"/>
                    <a:pt x="234" y="77"/>
                    <a:pt x="240" y="83"/>
                  </a:cubicBezTo>
                  <a:cubicBezTo>
                    <a:pt x="247" y="90"/>
                    <a:pt x="247" y="101"/>
                    <a:pt x="241" y="108"/>
                  </a:cubicBezTo>
                  <a:cubicBezTo>
                    <a:pt x="234" y="115"/>
                    <a:pt x="223" y="115"/>
                    <a:pt x="217" y="108"/>
                  </a:cubicBezTo>
                  <a:cubicBezTo>
                    <a:pt x="211" y="103"/>
                    <a:pt x="210" y="94"/>
                    <a:pt x="214" y="87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81275" lIns="162550" spcFirstLastPara="1" rIns="162550" wrap="square" tIns="812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0" name="Google Shape;830;p10"/>
            <p:cNvSpPr txBox="1"/>
            <p:nvPr/>
          </p:nvSpPr>
          <p:spPr>
            <a:xfrm>
              <a:off x="11567886" y="3254239"/>
              <a:ext cx="3863995" cy="11771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Structured 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Example: RDBMS data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1" name="Google Shape;831;p10"/>
            <p:cNvSpPr txBox="1"/>
            <p:nvPr/>
          </p:nvSpPr>
          <p:spPr>
            <a:xfrm>
              <a:off x="11625943" y="7724598"/>
              <a:ext cx="3863995" cy="2301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Semi-structured 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Example: XML data with schema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2" name="Google Shape;832;p10"/>
            <p:cNvSpPr txBox="1"/>
            <p:nvPr/>
          </p:nvSpPr>
          <p:spPr>
            <a:xfrm>
              <a:off x="2135895" y="3276896"/>
              <a:ext cx="3863995" cy="2301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Unstructured 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Example: Images and videos data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3" name="Google Shape;833;p10"/>
            <p:cNvSpPr txBox="1"/>
            <p:nvPr/>
          </p:nvSpPr>
          <p:spPr>
            <a:xfrm>
              <a:off x="1272419" y="7844124"/>
              <a:ext cx="3863995" cy="1676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Quasi-structured data</a:t>
              </a:r>
              <a:endParaRPr b="1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Example: Web clickstream data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4" name="Google Shape;834;p10"/>
            <p:cNvSpPr txBox="1"/>
            <p:nvPr/>
          </p:nvSpPr>
          <p:spPr>
            <a:xfrm>
              <a:off x="6954727" y="5411302"/>
              <a:ext cx="2871209" cy="5521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35" name="Google Shape;835;p10"/>
          <p:cNvSpPr/>
          <p:nvPr/>
        </p:nvSpPr>
        <p:spPr>
          <a:xfrm>
            <a:off x="6223000" y="816705"/>
            <a:ext cx="3812064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56"/>
          <p:cNvSpPr txBox="1"/>
          <p:nvPr>
            <p:ph idx="1" type="body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09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Big Data: Examples</a:t>
            </a:r>
            <a:endParaRPr/>
          </a:p>
        </p:txBody>
      </p:sp>
      <p:sp>
        <p:nvSpPr>
          <p:cNvPr id="842" name="Google Shape;842;p109"/>
          <p:cNvSpPr txBox="1"/>
          <p:nvPr/>
        </p:nvSpPr>
        <p:spPr>
          <a:xfrm>
            <a:off x="4890088" y="1229919"/>
            <a:ext cx="6500537" cy="1127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Some examples of big data are given below: 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11635" lvl="0" marL="38099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3" name="Google Shape;843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9771" y="486939"/>
            <a:ext cx="5036457" cy="861272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09"/>
          <p:cNvSpPr/>
          <p:nvPr/>
        </p:nvSpPr>
        <p:spPr>
          <a:xfrm>
            <a:off x="6715425" y="3033488"/>
            <a:ext cx="1897743" cy="1884581"/>
          </a:xfrm>
          <a:custGeom>
            <a:rect b="b" l="l" r="r" t="t"/>
            <a:pathLst>
              <a:path extrusionOk="0" h="261" w="263">
                <a:moveTo>
                  <a:pt x="243" y="0"/>
                </a:moveTo>
                <a:cubicBezTo>
                  <a:pt x="243" y="48"/>
                  <a:pt x="243" y="48"/>
                  <a:pt x="243" y="48"/>
                </a:cubicBezTo>
                <a:cubicBezTo>
                  <a:pt x="224" y="51"/>
                  <a:pt x="205" y="56"/>
                  <a:pt x="187" y="63"/>
                </a:cubicBezTo>
                <a:cubicBezTo>
                  <a:pt x="168" y="18"/>
                  <a:pt x="168" y="18"/>
                  <a:pt x="168" y="18"/>
                </a:cubicBezTo>
                <a:cubicBezTo>
                  <a:pt x="146" y="27"/>
                  <a:pt x="126" y="39"/>
                  <a:pt x="107" y="53"/>
                </a:cubicBezTo>
                <a:cubicBezTo>
                  <a:pt x="136" y="92"/>
                  <a:pt x="136" y="92"/>
                  <a:pt x="136" y="92"/>
                </a:cubicBezTo>
                <a:cubicBezTo>
                  <a:pt x="121" y="104"/>
                  <a:pt x="107" y="117"/>
                  <a:pt x="95" y="133"/>
                </a:cubicBezTo>
                <a:cubicBezTo>
                  <a:pt x="56" y="103"/>
                  <a:pt x="56" y="103"/>
                  <a:pt x="56" y="103"/>
                </a:cubicBezTo>
                <a:cubicBezTo>
                  <a:pt x="42" y="121"/>
                  <a:pt x="30" y="142"/>
                  <a:pt x="21" y="164"/>
                </a:cubicBezTo>
                <a:cubicBezTo>
                  <a:pt x="66" y="183"/>
                  <a:pt x="66" y="183"/>
                  <a:pt x="66" y="183"/>
                </a:cubicBezTo>
                <a:cubicBezTo>
                  <a:pt x="58" y="201"/>
                  <a:pt x="53" y="220"/>
                  <a:pt x="50" y="239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261"/>
                  <a:pt x="0" y="261"/>
                  <a:pt x="0" y="261"/>
                </a:cubicBezTo>
                <a:cubicBezTo>
                  <a:pt x="106" y="261"/>
                  <a:pt x="106" y="261"/>
                  <a:pt x="106" y="261"/>
                </a:cubicBezTo>
                <a:cubicBezTo>
                  <a:pt x="106" y="256"/>
                  <a:pt x="106" y="252"/>
                  <a:pt x="107" y="247"/>
                </a:cubicBezTo>
                <a:cubicBezTo>
                  <a:pt x="118" y="167"/>
                  <a:pt x="185" y="108"/>
                  <a:pt x="263" y="104"/>
                </a:cubicBezTo>
                <a:cubicBezTo>
                  <a:pt x="263" y="0"/>
                  <a:pt x="263" y="0"/>
                  <a:pt x="263" y="0"/>
                </a:cubicBezTo>
                <a:lnTo>
                  <a:pt x="2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81275" lIns="162550" spcFirstLastPara="1" rIns="162550" wrap="square" tIns="81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5" name="Google Shape;845;p109"/>
          <p:cNvSpPr/>
          <p:nvPr/>
        </p:nvSpPr>
        <p:spPr>
          <a:xfrm>
            <a:off x="8736025" y="3033488"/>
            <a:ext cx="1884579" cy="1884581"/>
          </a:xfrm>
          <a:custGeom>
            <a:rect b="b" l="l" r="r" t="t"/>
            <a:pathLst>
              <a:path extrusionOk="0" h="261" w="261">
                <a:moveTo>
                  <a:pt x="261" y="241"/>
                </a:moveTo>
                <a:cubicBezTo>
                  <a:pt x="213" y="242"/>
                  <a:pt x="213" y="242"/>
                  <a:pt x="213" y="242"/>
                </a:cubicBezTo>
                <a:cubicBezTo>
                  <a:pt x="210" y="222"/>
                  <a:pt x="205" y="203"/>
                  <a:pt x="198" y="185"/>
                </a:cubicBezTo>
                <a:cubicBezTo>
                  <a:pt x="243" y="167"/>
                  <a:pt x="243" y="167"/>
                  <a:pt x="243" y="167"/>
                </a:cubicBezTo>
                <a:cubicBezTo>
                  <a:pt x="234" y="145"/>
                  <a:pt x="222" y="124"/>
                  <a:pt x="208" y="105"/>
                </a:cubicBezTo>
                <a:cubicBezTo>
                  <a:pt x="169" y="135"/>
                  <a:pt x="169" y="135"/>
                  <a:pt x="169" y="135"/>
                </a:cubicBezTo>
                <a:cubicBezTo>
                  <a:pt x="157" y="119"/>
                  <a:pt x="144" y="105"/>
                  <a:pt x="128" y="93"/>
                </a:cubicBezTo>
                <a:cubicBezTo>
                  <a:pt x="158" y="55"/>
                  <a:pt x="158" y="55"/>
                  <a:pt x="158" y="55"/>
                </a:cubicBezTo>
                <a:cubicBezTo>
                  <a:pt x="139" y="40"/>
                  <a:pt x="119" y="28"/>
                  <a:pt x="97" y="19"/>
                </a:cubicBezTo>
                <a:cubicBezTo>
                  <a:pt x="78" y="64"/>
                  <a:pt x="78" y="64"/>
                  <a:pt x="78" y="64"/>
                </a:cubicBezTo>
                <a:cubicBezTo>
                  <a:pt x="60" y="57"/>
                  <a:pt x="41" y="51"/>
                  <a:pt x="22" y="49"/>
                </a:cubicBezTo>
                <a:cubicBezTo>
                  <a:pt x="22" y="0"/>
                  <a:pt x="22" y="0"/>
                  <a:pt x="2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4"/>
                  <a:pt x="0" y="104"/>
                  <a:pt x="0" y="104"/>
                </a:cubicBezTo>
                <a:cubicBezTo>
                  <a:pt x="5" y="104"/>
                  <a:pt x="9" y="105"/>
                  <a:pt x="14" y="105"/>
                </a:cubicBezTo>
                <a:cubicBezTo>
                  <a:pt x="94" y="116"/>
                  <a:pt x="153" y="183"/>
                  <a:pt x="157" y="261"/>
                </a:cubicBezTo>
                <a:cubicBezTo>
                  <a:pt x="261" y="261"/>
                  <a:pt x="261" y="261"/>
                  <a:pt x="261" y="261"/>
                </a:cubicBezTo>
                <a:lnTo>
                  <a:pt x="261" y="2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81275" lIns="162550" spcFirstLastPara="1" rIns="162550" wrap="square" tIns="81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6" name="Google Shape;846;p109"/>
          <p:cNvSpPr/>
          <p:nvPr/>
        </p:nvSpPr>
        <p:spPr>
          <a:xfrm>
            <a:off x="8736025" y="5038733"/>
            <a:ext cx="1884579" cy="1884581"/>
          </a:xfrm>
          <a:custGeom>
            <a:rect b="b" l="l" r="r" t="t"/>
            <a:pathLst>
              <a:path extrusionOk="0" h="261" w="261">
                <a:moveTo>
                  <a:pt x="212" y="22"/>
                </a:moveTo>
                <a:cubicBezTo>
                  <a:pt x="261" y="22"/>
                  <a:pt x="261" y="22"/>
                  <a:pt x="261" y="22"/>
                </a:cubicBezTo>
                <a:cubicBezTo>
                  <a:pt x="261" y="0"/>
                  <a:pt x="261" y="0"/>
                  <a:pt x="261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5"/>
                  <a:pt x="156" y="9"/>
                  <a:pt x="156" y="14"/>
                </a:cubicBezTo>
                <a:cubicBezTo>
                  <a:pt x="145" y="94"/>
                  <a:pt x="78" y="153"/>
                  <a:pt x="0" y="157"/>
                </a:cubicBezTo>
                <a:cubicBezTo>
                  <a:pt x="0" y="261"/>
                  <a:pt x="0" y="261"/>
                  <a:pt x="0" y="261"/>
                </a:cubicBezTo>
                <a:cubicBezTo>
                  <a:pt x="20" y="261"/>
                  <a:pt x="20" y="261"/>
                  <a:pt x="20" y="261"/>
                </a:cubicBezTo>
                <a:cubicBezTo>
                  <a:pt x="19" y="213"/>
                  <a:pt x="19" y="213"/>
                  <a:pt x="19" y="213"/>
                </a:cubicBezTo>
                <a:cubicBezTo>
                  <a:pt x="39" y="210"/>
                  <a:pt x="58" y="205"/>
                  <a:pt x="76" y="198"/>
                </a:cubicBezTo>
                <a:cubicBezTo>
                  <a:pt x="94" y="243"/>
                  <a:pt x="94" y="243"/>
                  <a:pt x="94" y="243"/>
                </a:cubicBezTo>
                <a:cubicBezTo>
                  <a:pt x="116" y="234"/>
                  <a:pt x="137" y="223"/>
                  <a:pt x="156" y="208"/>
                </a:cubicBezTo>
                <a:cubicBezTo>
                  <a:pt x="126" y="169"/>
                  <a:pt x="126" y="169"/>
                  <a:pt x="126" y="169"/>
                </a:cubicBezTo>
                <a:cubicBezTo>
                  <a:pt x="142" y="157"/>
                  <a:pt x="156" y="144"/>
                  <a:pt x="168" y="128"/>
                </a:cubicBezTo>
                <a:cubicBezTo>
                  <a:pt x="206" y="158"/>
                  <a:pt x="206" y="158"/>
                  <a:pt x="206" y="158"/>
                </a:cubicBezTo>
                <a:cubicBezTo>
                  <a:pt x="221" y="140"/>
                  <a:pt x="233" y="119"/>
                  <a:pt x="242" y="97"/>
                </a:cubicBezTo>
                <a:cubicBezTo>
                  <a:pt x="197" y="78"/>
                  <a:pt x="197" y="78"/>
                  <a:pt x="197" y="78"/>
                </a:cubicBezTo>
                <a:cubicBezTo>
                  <a:pt x="204" y="60"/>
                  <a:pt x="210" y="42"/>
                  <a:pt x="212" y="2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81275" lIns="162550" spcFirstLastPara="1" rIns="162550" wrap="square" tIns="81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7" name="Google Shape;847;p109"/>
          <p:cNvSpPr/>
          <p:nvPr/>
        </p:nvSpPr>
        <p:spPr>
          <a:xfrm>
            <a:off x="6715425" y="5038733"/>
            <a:ext cx="1897743" cy="1884581"/>
          </a:xfrm>
          <a:custGeom>
            <a:rect b="b" l="l" r="r" t="t"/>
            <a:pathLst>
              <a:path extrusionOk="0" h="261" w="263">
                <a:moveTo>
                  <a:pt x="249" y="156"/>
                </a:moveTo>
                <a:cubicBezTo>
                  <a:pt x="169" y="145"/>
                  <a:pt x="110" y="78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"/>
                  <a:pt x="0" y="20"/>
                  <a:pt x="0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3" y="39"/>
                  <a:pt x="58" y="58"/>
                  <a:pt x="65" y="76"/>
                </a:cubicBezTo>
                <a:cubicBezTo>
                  <a:pt x="20" y="94"/>
                  <a:pt x="20" y="94"/>
                  <a:pt x="20" y="94"/>
                </a:cubicBezTo>
                <a:cubicBezTo>
                  <a:pt x="29" y="117"/>
                  <a:pt x="40" y="137"/>
                  <a:pt x="55" y="156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106" y="142"/>
                  <a:pt x="119" y="156"/>
                  <a:pt x="135" y="168"/>
                </a:cubicBezTo>
                <a:cubicBezTo>
                  <a:pt x="105" y="207"/>
                  <a:pt x="105" y="207"/>
                  <a:pt x="105" y="207"/>
                </a:cubicBezTo>
                <a:cubicBezTo>
                  <a:pt x="123" y="221"/>
                  <a:pt x="144" y="233"/>
                  <a:pt x="166" y="242"/>
                </a:cubicBezTo>
                <a:cubicBezTo>
                  <a:pt x="185" y="197"/>
                  <a:pt x="185" y="197"/>
                  <a:pt x="185" y="197"/>
                </a:cubicBezTo>
                <a:cubicBezTo>
                  <a:pt x="203" y="205"/>
                  <a:pt x="221" y="210"/>
                  <a:pt x="241" y="213"/>
                </a:cubicBezTo>
                <a:cubicBezTo>
                  <a:pt x="241" y="261"/>
                  <a:pt x="241" y="261"/>
                  <a:pt x="241" y="261"/>
                </a:cubicBezTo>
                <a:cubicBezTo>
                  <a:pt x="263" y="261"/>
                  <a:pt x="263" y="261"/>
                  <a:pt x="263" y="261"/>
                </a:cubicBezTo>
                <a:cubicBezTo>
                  <a:pt x="263" y="157"/>
                  <a:pt x="263" y="157"/>
                  <a:pt x="263" y="157"/>
                </a:cubicBezTo>
                <a:cubicBezTo>
                  <a:pt x="258" y="157"/>
                  <a:pt x="253" y="157"/>
                  <a:pt x="249" y="1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81275" lIns="162550" spcFirstLastPara="1" rIns="162550" wrap="square" tIns="81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8" name="Google Shape;848;p109"/>
          <p:cNvSpPr txBox="1"/>
          <p:nvPr/>
        </p:nvSpPr>
        <p:spPr>
          <a:xfrm>
            <a:off x="1871643" y="3393224"/>
            <a:ext cx="4515580" cy="136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Twitter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Users send 400,000 tweets per minute.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09"/>
          <p:cNvSpPr txBox="1"/>
          <p:nvPr/>
        </p:nvSpPr>
        <p:spPr>
          <a:xfrm>
            <a:off x="10917366" y="3242075"/>
            <a:ext cx="3937623" cy="136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Facebook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Users like five million posts every minute.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09"/>
          <p:cNvSpPr txBox="1"/>
          <p:nvPr/>
        </p:nvSpPr>
        <p:spPr>
          <a:xfrm>
            <a:off x="2301435" y="5701581"/>
            <a:ext cx="4076505" cy="136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Instagram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Users like two million posts every minute.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09"/>
          <p:cNvSpPr txBox="1"/>
          <p:nvPr/>
        </p:nvSpPr>
        <p:spPr>
          <a:xfrm>
            <a:off x="10837557" y="5701581"/>
            <a:ext cx="3969305" cy="1753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YouTube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Users upload 300hrs of new videos on an average per day.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09"/>
          <p:cNvSpPr txBox="1"/>
          <p:nvPr/>
        </p:nvSpPr>
        <p:spPr>
          <a:xfrm>
            <a:off x="7625552" y="4612505"/>
            <a:ext cx="2014019" cy="846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Examples of big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11"/>
          <p:cNvSpPr txBox="1"/>
          <p:nvPr>
            <p:ph idx="1" type="body"/>
          </p:nvPr>
        </p:nvSpPr>
        <p:spPr>
          <a:xfrm>
            <a:off x="0" y="432435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u="none" strike="noStrike">
                <a:latin typeface="Open Sans"/>
                <a:ea typeface="Open Sans"/>
                <a:cs typeface="Open Sans"/>
                <a:sym typeface="Open Sans"/>
              </a:rPr>
              <a:t>Challenges in 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Traditional</a:t>
            </a:r>
            <a:r>
              <a:rPr lang="en-US" sz="2800" u="none" strike="noStrike">
                <a:latin typeface="Open Sans"/>
                <a:ea typeface="Open Sans"/>
                <a:cs typeface="Open Sans"/>
                <a:sym typeface="Open Sans"/>
              </a:rPr>
              <a:t> Data Solution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12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Uber Old Infrastructure</a:t>
            </a:r>
            <a:endParaRPr/>
          </a:p>
        </p:txBody>
      </p:sp>
      <p:grpSp>
        <p:nvGrpSpPr>
          <p:cNvPr id="864" name="Google Shape;864;p112"/>
          <p:cNvGrpSpPr/>
          <p:nvPr/>
        </p:nvGrpSpPr>
        <p:grpSpPr>
          <a:xfrm>
            <a:off x="3236685" y="2857794"/>
            <a:ext cx="9739091" cy="5406940"/>
            <a:chOff x="1852081" y="997374"/>
            <a:chExt cx="6075605" cy="4327101"/>
          </a:xfrm>
        </p:grpSpPr>
        <p:pic>
          <p:nvPicPr>
            <p:cNvPr id="865" name="Google Shape;865;p1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27388" y="1555027"/>
              <a:ext cx="776968" cy="12613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6" name="Google Shape;866;p112"/>
            <p:cNvSpPr/>
            <p:nvPr/>
          </p:nvSpPr>
          <p:spPr>
            <a:xfrm>
              <a:off x="1969749" y="3061248"/>
              <a:ext cx="1023205" cy="829624"/>
            </a:xfrm>
            <a:prstGeom prst="can">
              <a:avLst>
                <a:gd fmla="val 25000" name="adj"/>
              </a:avLst>
            </a:prstGeom>
            <a:solidFill>
              <a:srgbClr val="E1EFD8"/>
            </a:solidFill>
            <a:ln cap="flat" cmpd="sng" w="25400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Key-value DB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12"/>
            <p:cNvSpPr/>
            <p:nvPr/>
          </p:nvSpPr>
          <p:spPr>
            <a:xfrm>
              <a:off x="2064111" y="4403631"/>
              <a:ext cx="1004752" cy="674273"/>
            </a:xfrm>
            <a:prstGeom prst="can">
              <a:avLst>
                <a:gd fmla="val 25000" name="adj"/>
              </a:avLst>
            </a:prstGeom>
            <a:solidFill>
              <a:srgbClr val="FBE4D4"/>
            </a:solidFill>
            <a:ln cap="flat" cmpd="sng" w="25400">
              <a:solidFill>
                <a:srgbClr val="F4B08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RDBMS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12"/>
            <p:cNvSpPr txBox="1"/>
            <p:nvPr/>
          </p:nvSpPr>
          <p:spPr>
            <a:xfrm>
              <a:off x="1852081" y="997374"/>
              <a:ext cx="1327582" cy="3448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Sources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12"/>
            <p:cNvSpPr txBox="1"/>
            <p:nvPr/>
          </p:nvSpPr>
          <p:spPr>
            <a:xfrm>
              <a:off x="4368858" y="997374"/>
              <a:ext cx="826925" cy="3448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Storage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12"/>
            <p:cNvSpPr txBox="1"/>
            <p:nvPr/>
          </p:nvSpPr>
          <p:spPr>
            <a:xfrm>
              <a:off x="6328287" y="997374"/>
              <a:ext cx="1106704" cy="3448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Processing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12"/>
            <p:cNvSpPr/>
            <p:nvPr/>
          </p:nvSpPr>
          <p:spPr>
            <a:xfrm>
              <a:off x="4109457" y="2816342"/>
              <a:ext cx="1245722" cy="835984"/>
            </a:xfrm>
            <a:prstGeom prst="can">
              <a:avLst>
                <a:gd fmla="val 25000" name="adj"/>
              </a:avLst>
            </a:prstGeom>
            <a:solidFill>
              <a:srgbClr val="FFF2CC"/>
            </a:solidFill>
            <a:ln cap="flat" cmpd="sng" w="25400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Vertica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12"/>
            <p:cNvSpPr/>
            <p:nvPr/>
          </p:nvSpPr>
          <p:spPr>
            <a:xfrm>
              <a:off x="6183624" y="2890141"/>
              <a:ext cx="1744062" cy="845861"/>
            </a:xfrm>
            <a:prstGeom prst="roundRect">
              <a:avLst>
                <a:gd fmla="val 8866" name="adj"/>
              </a:avLst>
            </a:prstGeom>
            <a:solidFill>
              <a:srgbClr val="D8E2F3"/>
            </a:solidFill>
            <a:ln cap="flat" cmpd="sng" w="25400">
              <a:solidFill>
                <a:srgbClr val="1F386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ETL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Adhoc Analytics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73" name="Google Shape;873;p112"/>
            <p:cNvCxnSpPr/>
            <p:nvPr/>
          </p:nvCxnSpPr>
          <p:spPr>
            <a:xfrm>
              <a:off x="3590925" y="1151262"/>
              <a:ext cx="0" cy="4173213"/>
            </a:xfrm>
            <a:prstGeom prst="straightConnector1">
              <a:avLst/>
            </a:prstGeom>
            <a:noFill/>
            <a:ln cap="flat" cmpd="sng" w="9525">
              <a:solidFill>
                <a:srgbClr val="3D4B5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4" name="Google Shape;874;p112"/>
            <p:cNvCxnSpPr/>
            <p:nvPr/>
          </p:nvCxnSpPr>
          <p:spPr>
            <a:xfrm>
              <a:off x="5762625" y="1092342"/>
              <a:ext cx="0" cy="4173213"/>
            </a:xfrm>
            <a:prstGeom prst="straightConnector1">
              <a:avLst/>
            </a:prstGeom>
            <a:noFill/>
            <a:ln cap="flat" cmpd="sng" w="9525">
              <a:solidFill>
                <a:srgbClr val="3D4B5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75" name="Google Shape;875;p112"/>
            <p:cNvSpPr/>
            <p:nvPr/>
          </p:nvSpPr>
          <p:spPr>
            <a:xfrm>
              <a:off x="3461131" y="3076575"/>
              <a:ext cx="371475" cy="228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030A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6" name="Google Shape;876;p112"/>
            <p:cNvSpPr/>
            <p:nvPr/>
          </p:nvSpPr>
          <p:spPr>
            <a:xfrm>
              <a:off x="5606414" y="3076575"/>
              <a:ext cx="371475" cy="228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030A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77" name="Google Shape;877;p112"/>
          <p:cNvSpPr/>
          <p:nvPr/>
        </p:nvSpPr>
        <p:spPr>
          <a:xfrm>
            <a:off x="3447640" y="1225041"/>
            <a:ext cx="10297885" cy="81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following diagram illustrates the traditional infrastructure of Uber.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112"/>
          <p:cNvSpPr/>
          <p:nvPr/>
        </p:nvSpPr>
        <p:spPr>
          <a:xfrm>
            <a:off x="5511800" y="816705"/>
            <a:ext cx="5246767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1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Uber Old Infrastructure</a:t>
            </a:r>
            <a:endParaRPr/>
          </a:p>
        </p:txBody>
      </p:sp>
      <p:pic>
        <p:nvPicPr>
          <p:cNvPr descr="Uber drops its U. Why? - BBC News" id="885" name="Google Shape;885;p11"/>
          <p:cNvPicPr preferRelativeResize="0"/>
          <p:nvPr/>
        </p:nvPicPr>
        <p:blipFill rotWithShape="1">
          <a:blip r:embed="rId3">
            <a:alphaModFix/>
          </a:blip>
          <a:srcRect b="0" l="20130" r="19410" t="0"/>
          <a:stretch/>
        </p:blipFill>
        <p:spPr>
          <a:xfrm>
            <a:off x="1363579" y="3195887"/>
            <a:ext cx="3593431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11"/>
          <p:cNvSpPr/>
          <p:nvPr/>
        </p:nvSpPr>
        <p:spPr>
          <a:xfrm>
            <a:off x="5727031" y="2103034"/>
            <a:ext cx="9512969" cy="5291681"/>
          </a:xfrm>
          <a:prstGeom prst="roundRect">
            <a:avLst>
              <a:gd fmla="val 6284" name="adj"/>
            </a:avLst>
          </a:prstGeom>
          <a:noFill/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old Uber infrastructure consisted of an analytical data warehouse with the goal of centralizing all of Uber's data and facilitating data access.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Uber chose Vertica as its data warehouse because of its fast, reliable, and column-oriented design.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Multiple ETL (Extract, Transform, Load) jobs were created to copy data from multiple resources to Vertica.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 online query service was used to accept user queries and submit them to the underlying query engine.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11"/>
          <p:cNvSpPr/>
          <p:nvPr/>
        </p:nvSpPr>
        <p:spPr>
          <a:xfrm>
            <a:off x="5511800" y="816705"/>
            <a:ext cx="5246767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23_LVC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2016-12-06T06:58:02Z</dcterms:created>
  <dc:creator>Saurav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0x010100730F2DDABBDF49409AAC83A5FD91EC22</vt:lpwstr>
  </property>
</Properties>
</file>